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818" r:id="rId2"/>
    <p:sldMasterId id="2147483809" r:id="rId3"/>
  </p:sldMasterIdLst>
  <p:notesMasterIdLst>
    <p:notesMasterId r:id="rId12"/>
  </p:notesMasterIdLst>
  <p:sldIdLst>
    <p:sldId id="460" r:id="rId4"/>
    <p:sldId id="461" r:id="rId5"/>
    <p:sldId id="462" r:id="rId6"/>
    <p:sldId id="463" r:id="rId7"/>
    <p:sldId id="464" r:id="rId8"/>
    <p:sldId id="466" r:id="rId9"/>
    <p:sldId id="467" r:id="rId10"/>
    <p:sldId id="465" r:id="rId11"/>
  </p:sldIdLst>
  <p:sldSz cx="24384000" cy="13716000"/>
  <p:notesSz cx="6858000" cy="9144000"/>
  <p:defaultTextStyle>
    <a:defPPr marL="0" marR="0" indent="0" algn="l" defTabSz="914042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9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17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516" algn="ctr" defTabSz="82517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033" algn="ctr" defTabSz="82517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547" algn="ctr" defTabSz="82517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042" algn="ctr" defTabSz="82517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2551" algn="ctr" defTabSz="82517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065" algn="ctr" defTabSz="82517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599581" algn="ctr" defTabSz="82517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098" algn="ctr" defTabSz="82517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9pPr>
  </p:defaultTextStyle>
  <p:extLst>
    <p:ext uri="{EFAFB233-063F-42B5-8137-9DF3F51BA10A}">
      <p15:sldGuideLst xmlns:p15="http://schemas.microsoft.com/office/powerpoint/2012/main">
        <p15:guide id="1" orient="horz" pos="3367" userDrawn="1">
          <p15:clr>
            <a:srgbClr val="A4A3A4"/>
          </p15:clr>
        </p15:guide>
        <p15:guide id="2" pos="14665" userDrawn="1">
          <p15:clr>
            <a:srgbClr val="A4A3A4"/>
          </p15:clr>
        </p15:guide>
        <p15:guide id="3" pos="6297" userDrawn="1">
          <p15:clr>
            <a:srgbClr val="A4A3A4"/>
          </p15:clr>
        </p15:guide>
        <p15:guide id="4" orient="horz" pos="7881" userDrawn="1">
          <p15:clr>
            <a:srgbClr val="A4A3A4"/>
          </p15:clr>
        </p15:guide>
        <p15:guide id="5" orient="horz" pos="8244" userDrawn="1">
          <p15:clr>
            <a:srgbClr val="A4A3A4"/>
          </p15:clr>
        </p15:guide>
        <p15:guide id="6" orient="horz" pos="7722" userDrawn="1">
          <p15:clr>
            <a:srgbClr val="A4A3A4"/>
          </p15:clr>
        </p15:guide>
        <p15:guide id="7" pos="649" userDrawn="1">
          <p15:clr>
            <a:srgbClr val="A4A3A4"/>
          </p15:clr>
        </p15:guide>
        <p15:guide id="8" orient="horz" pos="432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7657E"/>
    <a:srgbClr val="005E8C"/>
    <a:srgbClr val="F26A20"/>
    <a:srgbClr val="942092"/>
    <a:srgbClr val="FF40FF"/>
    <a:srgbClr val="00419F"/>
    <a:srgbClr val="5BC4BA"/>
    <a:srgbClr val="9D9F9E"/>
    <a:srgbClr val="44B3E7"/>
    <a:srgbClr val="00A0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4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862"/>
    <p:restoredTop sz="94014"/>
  </p:normalViewPr>
  <p:slideViewPr>
    <p:cSldViewPr snapToGrid="0" snapToObjects="1">
      <p:cViewPr varScale="1">
        <p:scale>
          <a:sx n="78" d="100"/>
          <a:sy n="78" d="100"/>
        </p:scale>
        <p:origin x="964" y="64"/>
      </p:cViewPr>
      <p:guideLst>
        <p:guide orient="horz" pos="3367"/>
        <p:guide pos="14665"/>
        <p:guide pos="6297"/>
        <p:guide orient="horz" pos="7881"/>
        <p:guide orient="horz" pos="8244"/>
        <p:guide orient="horz" pos="7722"/>
        <p:guide pos="649"/>
        <p:guide orient="horz" pos="4320"/>
      </p:guideLst>
    </p:cSldViewPr>
  </p:slideViewPr>
  <p:outlineViewPr>
    <p:cViewPr>
      <p:scale>
        <a:sx n="33" d="100"/>
        <a:sy n="33" d="100"/>
      </p:scale>
      <p:origin x="0" y="-199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30" d="100"/>
        <a:sy n="30" d="100"/>
      </p:scale>
      <p:origin x="0" y="515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theme" Target="theme/theme1.xml"/><Relationship Id="rId10" Type="http://schemas.openxmlformats.org/officeDocument/2006/relationships/slide" Target="slides/slide7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144" name="Shape 144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9712674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033" latinLnBrk="0">
      <a:lnSpc>
        <a:spcPct val="117999"/>
      </a:lnSpc>
      <a:defRPr sz="2100">
        <a:latin typeface="Helvetica Neue"/>
        <a:ea typeface="Helvetica Neue"/>
        <a:cs typeface="Helvetica Neue"/>
        <a:sym typeface="Helvetica Neue"/>
      </a:defRPr>
    </a:lvl1pPr>
    <a:lvl2pPr indent="228516" defTabSz="457033" latinLnBrk="0">
      <a:lnSpc>
        <a:spcPct val="117999"/>
      </a:lnSpc>
      <a:defRPr sz="2100">
        <a:latin typeface="Helvetica Neue"/>
        <a:ea typeface="Helvetica Neue"/>
        <a:cs typeface="Helvetica Neue"/>
        <a:sym typeface="Helvetica Neue"/>
      </a:defRPr>
    </a:lvl2pPr>
    <a:lvl3pPr indent="457033" defTabSz="457033" latinLnBrk="0">
      <a:lnSpc>
        <a:spcPct val="117999"/>
      </a:lnSpc>
      <a:defRPr sz="2100">
        <a:latin typeface="Helvetica Neue"/>
        <a:ea typeface="Helvetica Neue"/>
        <a:cs typeface="Helvetica Neue"/>
        <a:sym typeface="Helvetica Neue"/>
      </a:defRPr>
    </a:lvl3pPr>
    <a:lvl4pPr indent="685547" defTabSz="457033" latinLnBrk="0">
      <a:lnSpc>
        <a:spcPct val="117999"/>
      </a:lnSpc>
      <a:defRPr sz="2100">
        <a:latin typeface="Helvetica Neue"/>
        <a:ea typeface="Helvetica Neue"/>
        <a:cs typeface="Helvetica Neue"/>
        <a:sym typeface="Helvetica Neue"/>
      </a:defRPr>
    </a:lvl4pPr>
    <a:lvl5pPr indent="914042" defTabSz="457033" latinLnBrk="0">
      <a:lnSpc>
        <a:spcPct val="117999"/>
      </a:lnSpc>
      <a:defRPr sz="2100">
        <a:latin typeface="Helvetica Neue"/>
        <a:ea typeface="Helvetica Neue"/>
        <a:cs typeface="Helvetica Neue"/>
        <a:sym typeface="Helvetica Neue"/>
      </a:defRPr>
    </a:lvl5pPr>
    <a:lvl6pPr indent="1142551" defTabSz="457033" latinLnBrk="0">
      <a:lnSpc>
        <a:spcPct val="117999"/>
      </a:lnSpc>
      <a:defRPr sz="2100">
        <a:latin typeface="Helvetica Neue"/>
        <a:ea typeface="Helvetica Neue"/>
        <a:cs typeface="Helvetica Neue"/>
        <a:sym typeface="Helvetica Neue"/>
      </a:defRPr>
    </a:lvl6pPr>
    <a:lvl7pPr indent="1371065" defTabSz="457033" latinLnBrk="0">
      <a:lnSpc>
        <a:spcPct val="117999"/>
      </a:lnSpc>
      <a:defRPr sz="2100">
        <a:latin typeface="Helvetica Neue"/>
        <a:ea typeface="Helvetica Neue"/>
        <a:cs typeface="Helvetica Neue"/>
        <a:sym typeface="Helvetica Neue"/>
      </a:defRPr>
    </a:lvl7pPr>
    <a:lvl8pPr indent="1599581" defTabSz="457033" latinLnBrk="0">
      <a:lnSpc>
        <a:spcPct val="117999"/>
      </a:lnSpc>
      <a:defRPr sz="2100">
        <a:latin typeface="Helvetica Neue"/>
        <a:ea typeface="Helvetica Neue"/>
        <a:cs typeface="Helvetica Neue"/>
        <a:sym typeface="Helvetica Neue"/>
      </a:defRPr>
    </a:lvl8pPr>
    <a:lvl9pPr indent="1828098" defTabSz="457033" latinLnBrk="0">
      <a:lnSpc>
        <a:spcPct val="117999"/>
      </a:lnSpc>
      <a:defRPr sz="21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45036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bg>
      <p:bgPr>
        <a:solidFill>
          <a:srgbClr val="00A0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 hasCustomPrompt="1"/>
          </p:nvPr>
        </p:nvSpPr>
        <p:spPr>
          <a:xfrm>
            <a:off x="12192000" y="3984170"/>
            <a:ext cx="11359978" cy="296273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lnSpc>
                <a:spcPts val="9600"/>
              </a:lnSpc>
              <a:defRPr sz="9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 hasCustomPrompt="1"/>
          </p:nvPr>
        </p:nvSpPr>
        <p:spPr>
          <a:xfrm>
            <a:off x="12192000" y="7073921"/>
            <a:ext cx="11359978" cy="1587502"/>
          </a:xfrm>
          <a:prstGeom prst="rect">
            <a:avLst/>
          </a:prstGeom>
        </p:spPr>
        <p:txBody>
          <a:bodyPr anchor="t"/>
          <a:lstStyle>
            <a:lvl1pPr marL="0" indent="0" algn="l">
              <a:spcBef>
                <a:spcPts val="0"/>
              </a:spcBef>
              <a:buSzTx/>
              <a:buNone/>
              <a:defRPr sz="4500">
                <a:solidFill>
                  <a:schemeClr val="bg1"/>
                </a:solidFill>
              </a:defRPr>
            </a:lvl1pPr>
            <a:lvl2pPr marL="0" indent="228516" algn="l">
              <a:spcBef>
                <a:spcPts val="0"/>
              </a:spcBef>
              <a:buSzTx/>
              <a:buNone/>
              <a:defRPr sz="4000">
                <a:solidFill>
                  <a:schemeClr val="bg1"/>
                </a:solidFill>
              </a:defRPr>
            </a:lvl2pPr>
            <a:lvl3pPr marL="0" indent="457033" algn="l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3pPr>
            <a:lvl4pPr marL="0" indent="685547" algn="ctr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4pPr>
            <a:lvl5pPr marL="0" indent="914042" algn="ctr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</p:txBody>
      </p:sp>
    </p:spTree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6_Title &amp; Subtitle">
    <p:bg>
      <p:bgPr>
        <a:solidFill>
          <a:srgbClr val="8446A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 hasCustomPrompt="1"/>
          </p:nvPr>
        </p:nvSpPr>
        <p:spPr>
          <a:xfrm>
            <a:off x="12192000" y="2298706"/>
            <a:ext cx="11359978" cy="46482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9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 hasCustomPrompt="1"/>
          </p:nvPr>
        </p:nvSpPr>
        <p:spPr>
          <a:xfrm>
            <a:off x="12192000" y="7073921"/>
            <a:ext cx="11359978" cy="1587502"/>
          </a:xfrm>
          <a:prstGeom prst="rect">
            <a:avLst/>
          </a:prstGeom>
        </p:spPr>
        <p:txBody>
          <a:bodyPr anchor="t"/>
          <a:lstStyle>
            <a:lvl1pPr marL="0" indent="0" algn="l">
              <a:spcBef>
                <a:spcPts val="0"/>
              </a:spcBef>
              <a:buSzTx/>
              <a:buNone/>
              <a:defRPr sz="4500">
                <a:solidFill>
                  <a:schemeClr val="bg1"/>
                </a:solidFill>
              </a:defRPr>
            </a:lvl1pPr>
            <a:lvl2pPr marL="0" indent="228516" algn="l">
              <a:spcBef>
                <a:spcPts val="0"/>
              </a:spcBef>
              <a:buSzTx/>
              <a:buNone/>
              <a:defRPr sz="4000">
                <a:solidFill>
                  <a:schemeClr val="bg1"/>
                </a:solidFill>
              </a:defRPr>
            </a:lvl2pPr>
            <a:lvl3pPr marL="0" indent="457033" algn="l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3pPr>
            <a:lvl4pPr marL="0" indent="685547" algn="ctr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4pPr>
            <a:lvl5pPr marL="0" indent="914042" algn="ctr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</p:txBody>
      </p:sp>
    </p:spTree>
    <p:extLst>
      <p:ext uri="{BB962C8B-B14F-4D97-AF65-F5344CB8AC3E}">
        <p14:creationId xmlns:p14="http://schemas.microsoft.com/office/powerpoint/2010/main" val="190775009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8_Title &amp; Subtitle">
    <p:bg>
      <p:bgPr>
        <a:solidFill>
          <a:srgbClr val="EE35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 hasCustomPrompt="1"/>
          </p:nvPr>
        </p:nvSpPr>
        <p:spPr>
          <a:xfrm>
            <a:off x="12192000" y="2298706"/>
            <a:ext cx="11359978" cy="46482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9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 hasCustomPrompt="1"/>
          </p:nvPr>
        </p:nvSpPr>
        <p:spPr>
          <a:xfrm>
            <a:off x="12192000" y="7073921"/>
            <a:ext cx="11359978" cy="1587502"/>
          </a:xfrm>
          <a:prstGeom prst="rect">
            <a:avLst/>
          </a:prstGeom>
        </p:spPr>
        <p:txBody>
          <a:bodyPr anchor="t"/>
          <a:lstStyle>
            <a:lvl1pPr marL="0" indent="0" algn="l">
              <a:spcBef>
                <a:spcPts val="0"/>
              </a:spcBef>
              <a:buSzTx/>
              <a:buNone/>
              <a:defRPr sz="4500">
                <a:solidFill>
                  <a:schemeClr val="bg1"/>
                </a:solidFill>
              </a:defRPr>
            </a:lvl1pPr>
            <a:lvl2pPr marL="0" indent="228516" algn="l">
              <a:spcBef>
                <a:spcPts val="0"/>
              </a:spcBef>
              <a:buSzTx/>
              <a:buNone/>
              <a:defRPr sz="4000">
                <a:solidFill>
                  <a:schemeClr val="bg1"/>
                </a:solidFill>
              </a:defRPr>
            </a:lvl2pPr>
            <a:lvl3pPr marL="0" indent="457033" algn="l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3pPr>
            <a:lvl4pPr marL="0" indent="685547" algn="ctr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4pPr>
            <a:lvl5pPr marL="0" indent="914042" algn="ctr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</p:txBody>
      </p:sp>
    </p:spTree>
    <p:extLst>
      <p:ext uri="{BB962C8B-B14F-4D97-AF65-F5344CB8AC3E}">
        <p14:creationId xmlns:p14="http://schemas.microsoft.com/office/powerpoint/2010/main" val="1364398266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solidFill>
          <a:schemeClr val="accent5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1"/>
          <p:cNvSpPr>
            <a:spLocks noGrp="1"/>
          </p:cNvSpPr>
          <p:nvPr>
            <p:ph type="title" hasCustomPrompt="1"/>
          </p:nvPr>
        </p:nvSpPr>
        <p:spPr>
          <a:xfrm>
            <a:off x="12192000" y="2298706"/>
            <a:ext cx="11359978" cy="46482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9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6" name="Shape 12"/>
          <p:cNvSpPr>
            <a:spLocks noGrp="1"/>
          </p:cNvSpPr>
          <p:nvPr>
            <p:ph type="body" sz="quarter" idx="1" hasCustomPrompt="1"/>
          </p:nvPr>
        </p:nvSpPr>
        <p:spPr>
          <a:xfrm>
            <a:off x="12192000" y="7073921"/>
            <a:ext cx="11359978" cy="1587502"/>
          </a:xfrm>
          <a:prstGeom prst="rect">
            <a:avLst/>
          </a:prstGeom>
        </p:spPr>
        <p:txBody>
          <a:bodyPr anchor="t"/>
          <a:lstStyle>
            <a:lvl1pPr marL="0" indent="0" algn="l">
              <a:spcBef>
                <a:spcPts val="0"/>
              </a:spcBef>
              <a:buSzTx/>
              <a:buNone/>
              <a:defRPr sz="4500">
                <a:solidFill>
                  <a:schemeClr val="bg1"/>
                </a:solidFill>
              </a:defRPr>
            </a:lvl1pPr>
            <a:lvl2pPr marL="0" indent="228516" algn="l">
              <a:spcBef>
                <a:spcPts val="0"/>
              </a:spcBef>
              <a:buSzTx/>
              <a:buNone/>
              <a:defRPr sz="4000">
                <a:solidFill>
                  <a:schemeClr val="bg1"/>
                </a:solidFill>
              </a:defRPr>
            </a:lvl2pPr>
            <a:lvl3pPr marL="0" indent="457033" algn="l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3pPr>
            <a:lvl4pPr marL="0" indent="685547" algn="ctr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4pPr>
            <a:lvl5pPr marL="0" indent="914042" algn="ctr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</p:txBody>
      </p:sp>
    </p:spTree>
    <p:extLst>
      <p:ext uri="{BB962C8B-B14F-4D97-AF65-F5344CB8AC3E}">
        <p14:creationId xmlns:p14="http://schemas.microsoft.com/office/powerpoint/2010/main" val="2024660437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- Top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/>
          <p:cNvSpPr/>
          <p:nvPr userDrawn="1"/>
        </p:nvSpPr>
        <p:spPr>
          <a:xfrm>
            <a:off x="4310742" y="-2188030"/>
            <a:ext cx="18647230" cy="18647230"/>
          </a:xfrm>
          <a:prstGeom prst="ellipse">
            <a:avLst/>
          </a:prstGeom>
          <a:gradFill flip="none" rotWithShape="1">
            <a:gsLst>
              <a:gs pos="72000">
                <a:schemeClr val="accent1">
                  <a:alpha val="0"/>
                  <a:lumMod val="0"/>
                  <a:lumOff val="100000"/>
                </a:schemeClr>
              </a:gs>
              <a:gs pos="0">
                <a:schemeClr val="bg1">
                  <a:alpha val="44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hape 11"/>
          <p:cNvSpPr>
            <a:spLocks noGrp="1"/>
          </p:cNvSpPr>
          <p:nvPr>
            <p:ph type="title" hasCustomPrompt="1"/>
          </p:nvPr>
        </p:nvSpPr>
        <p:spPr>
          <a:xfrm>
            <a:off x="12192000" y="2298706"/>
            <a:ext cx="11359978" cy="46482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9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8" name="Shape 12"/>
          <p:cNvSpPr>
            <a:spLocks noGrp="1"/>
          </p:cNvSpPr>
          <p:nvPr>
            <p:ph type="body" sz="quarter" idx="1" hasCustomPrompt="1"/>
          </p:nvPr>
        </p:nvSpPr>
        <p:spPr>
          <a:xfrm>
            <a:off x="12192000" y="7073921"/>
            <a:ext cx="11359978" cy="1587502"/>
          </a:xfrm>
          <a:prstGeom prst="rect">
            <a:avLst/>
          </a:prstGeom>
        </p:spPr>
        <p:txBody>
          <a:bodyPr anchor="t"/>
          <a:lstStyle>
            <a:lvl1pPr marL="0" indent="0" algn="l">
              <a:spcBef>
                <a:spcPts val="0"/>
              </a:spcBef>
              <a:buSzTx/>
              <a:buNone/>
              <a:defRPr sz="4500">
                <a:solidFill>
                  <a:schemeClr val="bg1"/>
                </a:solidFill>
              </a:defRPr>
            </a:lvl1pPr>
            <a:lvl2pPr marL="0" indent="228516" algn="l">
              <a:spcBef>
                <a:spcPts val="0"/>
              </a:spcBef>
              <a:buSzTx/>
              <a:buNone/>
              <a:defRPr sz="4000">
                <a:solidFill>
                  <a:schemeClr val="bg1"/>
                </a:solidFill>
              </a:defRPr>
            </a:lvl2pPr>
            <a:lvl3pPr marL="0" indent="457033" algn="l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3pPr>
            <a:lvl4pPr marL="0" indent="685547" algn="ctr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4pPr>
            <a:lvl5pPr marL="0" indent="914042" algn="ctr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</p:txBody>
      </p:sp>
    </p:spTree>
    <p:extLst>
      <p:ext uri="{BB962C8B-B14F-4D97-AF65-F5344CB8AC3E}">
        <p14:creationId xmlns:p14="http://schemas.microsoft.com/office/powerpoint/2010/main" val="1067250625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264">
          <p15:clr>
            <a:srgbClr val="FBAE40"/>
          </p15:clr>
        </p15:guide>
        <p15:guide id="3" orient="horz" pos="170">
          <p15:clr>
            <a:srgbClr val="FBAE40"/>
          </p15:clr>
        </p15:guide>
        <p15:guide id="4" orient="horz" pos="1213">
          <p15:clr>
            <a:srgbClr val="FBAE40"/>
          </p15:clr>
        </p15:guide>
        <p15:guide id="5" pos="3507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Subtitle">
    <p:bg>
      <p:bgPr>
        <a:solidFill>
          <a:srgbClr val="3336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/>
          </p:cNvSpPr>
          <p:nvPr>
            <p:ph type="title"/>
          </p:nvPr>
        </p:nvSpPr>
        <p:spPr>
          <a:xfrm>
            <a:off x="4321992" y="5257800"/>
            <a:ext cx="15740016" cy="1854060"/>
          </a:xfrm>
          <a:prstGeom prst="rect">
            <a:avLst/>
          </a:prstGeom>
        </p:spPr>
        <p:txBody>
          <a:bodyPr lIns="38387" tIns="38387" rIns="38387" bIns="38387" anchor="ctr"/>
          <a:lstStyle>
            <a:lvl1pPr algn="ctr">
              <a:defRPr sz="11000" b="0" i="0">
                <a:solidFill>
                  <a:schemeClr val="bg1"/>
                </a:solidFill>
                <a:latin typeface="Lato Hairline" charset="0"/>
                <a:ea typeface="Lato Hairline" charset="0"/>
                <a:cs typeface="Lato Hairline" charset="0"/>
              </a:defRPr>
            </a:lvl1pPr>
          </a:lstStyle>
          <a:p>
            <a:r>
              <a:t>Title Text</a:t>
            </a:r>
          </a:p>
        </p:txBody>
      </p:sp>
      <p:sp>
        <p:nvSpPr>
          <p:cNvPr id="118" name="Shape 118"/>
          <p:cNvSpPr>
            <a:spLocks noGrp="1"/>
          </p:cNvSpPr>
          <p:nvPr>
            <p:ph type="body" sz="quarter" idx="1" hasCustomPrompt="1"/>
          </p:nvPr>
        </p:nvSpPr>
        <p:spPr>
          <a:xfrm>
            <a:off x="4321992" y="7304400"/>
            <a:ext cx="15740016" cy="633216"/>
          </a:xfrm>
          <a:prstGeom prst="rect">
            <a:avLst/>
          </a:prstGeom>
        </p:spPr>
        <p:txBody>
          <a:bodyPr lIns="38387" tIns="38387" rIns="38387" bIns="38387" anchor="ctr"/>
          <a:lstStyle>
            <a:lvl1pPr marL="0" indent="0" algn="ctr">
              <a:spcBef>
                <a:spcPts val="0"/>
              </a:spcBef>
              <a:buSzTx/>
              <a:buNone/>
              <a:defRPr sz="4000" b="0" i="0">
                <a:solidFill>
                  <a:schemeClr val="bg1"/>
                </a:solidFill>
                <a:latin typeface="Lato Light" charset="0"/>
                <a:ea typeface="Lato Light" charset="0"/>
                <a:cs typeface="Lato Light" charset="0"/>
              </a:defRPr>
            </a:lvl1pPr>
            <a:lvl2pPr marL="0" indent="228516" algn="ctr">
              <a:spcBef>
                <a:spcPts val="0"/>
              </a:spcBef>
              <a:buSzTx/>
              <a:buNone/>
              <a:defRPr sz="4000"/>
            </a:lvl2pPr>
            <a:lvl3pPr marL="0" indent="457033" algn="ctr">
              <a:spcBef>
                <a:spcPts val="0"/>
              </a:spcBef>
              <a:buSzTx/>
              <a:buNone/>
              <a:defRPr sz="4000"/>
            </a:lvl3pPr>
            <a:lvl4pPr marL="0" indent="685547" algn="ctr">
              <a:spcBef>
                <a:spcPts val="0"/>
              </a:spcBef>
              <a:buSzTx/>
              <a:buNone/>
              <a:defRPr sz="4000"/>
            </a:lvl4pPr>
            <a:lvl5pPr marL="0" indent="914042" algn="ctr">
              <a:spcBef>
                <a:spcPts val="0"/>
              </a:spcBef>
              <a:buSzTx/>
              <a:buNone/>
              <a:defRPr sz="4000"/>
            </a:lvl5pPr>
          </a:lstStyle>
          <a:p>
            <a:r>
              <a:rPr dirty="0"/>
              <a:t>Body Level One</a:t>
            </a:r>
          </a:p>
        </p:txBody>
      </p:sp>
    </p:spTree>
  </p:cSld>
  <p:clrMapOvr>
    <a:masterClrMapping/>
  </p:clrMapOvr>
  <p:transition spd="slow">
    <p:push dir="u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&amp; Subtitle">
    <p:bg>
      <p:bgPr>
        <a:solidFill>
          <a:srgbClr val="00419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2"/>
          <p:cNvSpPr/>
          <p:nvPr userDrawn="1"/>
        </p:nvSpPr>
        <p:spPr>
          <a:xfrm>
            <a:off x="4310742" y="-2188030"/>
            <a:ext cx="18647230" cy="18647230"/>
          </a:xfrm>
          <a:prstGeom prst="ellipse">
            <a:avLst/>
          </a:prstGeom>
          <a:gradFill flip="none" rotWithShape="1">
            <a:gsLst>
              <a:gs pos="72000">
                <a:schemeClr val="accent1">
                  <a:alpha val="0"/>
                  <a:lumMod val="0"/>
                  <a:lumOff val="100000"/>
                </a:schemeClr>
              </a:gs>
              <a:gs pos="0">
                <a:schemeClr val="bg1">
                  <a:alpha val="44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419100" y="269875"/>
            <a:ext cx="10716986" cy="1655763"/>
          </a:xfrm>
        </p:spPr>
        <p:txBody>
          <a:bodyPr>
            <a:normAutofit/>
          </a:bodyPr>
          <a:lstStyle>
            <a:lvl1pPr>
              <a:defRPr sz="4400" b="0" i="0">
                <a:solidFill>
                  <a:schemeClr val="bg1"/>
                </a:solidFill>
                <a:latin typeface="Lato Thin" charset="0"/>
                <a:ea typeface="Lato Thin" charset="0"/>
                <a:cs typeface="Lato Thin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015132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&amp; Subtitle">
    <p:bg>
      <p:bgPr>
        <a:solidFill>
          <a:srgbClr val="07657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2"/>
          <p:cNvSpPr/>
          <p:nvPr userDrawn="1"/>
        </p:nvSpPr>
        <p:spPr>
          <a:xfrm>
            <a:off x="4310742" y="-2188030"/>
            <a:ext cx="18647230" cy="18647230"/>
          </a:xfrm>
          <a:prstGeom prst="ellipse">
            <a:avLst/>
          </a:prstGeom>
          <a:gradFill flip="none" rotWithShape="1">
            <a:gsLst>
              <a:gs pos="72000">
                <a:schemeClr val="accent1">
                  <a:alpha val="0"/>
                  <a:lumMod val="0"/>
                  <a:lumOff val="100000"/>
                </a:schemeClr>
              </a:gs>
              <a:gs pos="0">
                <a:schemeClr val="bg1">
                  <a:alpha val="44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419100" y="269875"/>
            <a:ext cx="10716986" cy="1655763"/>
          </a:xfrm>
        </p:spPr>
        <p:txBody>
          <a:bodyPr>
            <a:normAutofit/>
          </a:bodyPr>
          <a:lstStyle>
            <a:lvl1pPr>
              <a:defRPr sz="4400" b="0" i="0">
                <a:solidFill>
                  <a:schemeClr val="bg1"/>
                </a:solidFill>
                <a:latin typeface="Lato Thin" charset="0"/>
                <a:ea typeface="Lato Thin" charset="0"/>
                <a:cs typeface="Lato Thin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6697067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&amp; Subtitle">
    <p:bg>
      <p:bgPr>
        <a:solidFill>
          <a:srgbClr val="EE35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2"/>
          <p:cNvSpPr/>
          <p:nvPr userDrawn="1"/>
        </p:nvSpPr>
        <p:spPr>
          <a:xfrm>
            <a:off x="4310742" y="-2188030"/>
            <a:ext cx="18647230" cy="18647230"/>
          </a:xfrm>
          <a:prstGeom prst="ellipse">
            <a:avLst/>
          </a:prstGeom>
          <a:gradFill flip="none" rotWithShape="1">
            <a:gsLst>
              <a:gs pos="72000">
                <a:schemeClr val="accent1">
                  <a:alpha val="0"/>
                  <a:lumMod val="0"/>
                  <a:lumOff val="100000"/>
                </a:schemeClr>
              </a:gs>
              <a:gs pos="0">
                <a:schemeClr val="bg1">
                  <a:alpha val="44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419100" y="269875"/>
            <a:ext cx="10716986" cy="1655763"/>
          </a:xfrm>
        </p:spPr>
        <p:txBody>
          <a:bodyPr>
            <a:normAutofit/>
          </a:bodyPr>
          <a:lstStyle>
            <a:lvl1pPr>
              <a:defRPr sz="4400" b="0" i="0">
                <a:solidFill>
                  <a:schemeClr val="bg1"/>
                </a:solidFill>
                <a:latin typeface="Lato Thin" charset="0"/>
                <a:ea typeface="Lato Thin" charset="0"/>
                <a:cs typeface="Lato Thin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752705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- Top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 userDrawn="1"/>
        </p:nvSpPr>
        <p:spPr>
          <a:xfrm>
            <a:off x="2110991" y="-1953569"/>
            <a:ext cx="20139410" cy="18647230"/>
          </a:xfrm>
          <a:prstGeom prst="ellipse">
            <a:avLst/>
          </a:prstGeom>
          <a:gradFill flip="none" rotWithShape="1">
            <a:gsLst>
              <a:gs pos="72000">
                <a:schemeClr val="accent1">
                  <a:alpha val="0"/>
                  <a:lumMod val="0"/>
                  <a:lumOff val="100000"/>
                </a:schemeClr>
              </a:gs>
              <a:gs pos="0">
                <a:schemeClr val="bg1">
                  <a:alpha val="44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419100" y="269875"/>
            <a:ext cx="10716986" cy="1655763"/>
          </a:xfrm>
        </p:spPr>
        <p:txBody>
          <a:bodyPr>
            <a:normAutofit/>
          </a:bodyPr>
          <a:lstStyle>
            <a:lvl1pPr>
              <a:defRPr sz="4400" b="0" i="0">
                <a:solidFill>
                  <a:schemeClr val="bg1"/>
                </a:solidFill>
                <a:latin typeface="Lato Thin" charset="0"/>
                <a:ea typeface="Lato Thin" charset="0"/>
                <a:cs typeface="Lato Thin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73802289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264">
          <p15:clr>
            <a:srgbClr val="FBAE40"/>
          </p15:clr>
        </p15:guide>
        <p15:guide id="3" orient="horz" pos="170">
          <p15:clr>
            <a:srgbClr val="FBAE40"/>
          </p15:clr>
        </p15:guide>
        <p15:guide id="4" orient="horz" pos="1213">
          <p15:clr>
            <a:srgbClr val="FBAE40"/>
          </p15:clr>
        </p15:guide>
        <p15:guide id="5" pos="3507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solidFill>
          <a:srgbClr val="44B3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/>
          <p:cNvSpPr/>
          <p:nvPr userDrawn="1"/>
        </p:nvSpPr>
        <p:spPr>
          <a:xfrm>
            <a:off x="0" y="-4212773"/>
            <a:ext cx="18647230" cy="18647230"/>
          </a:xfrm>
          <a:prstGeom prst="ellipse">
            <a:avLst/>
          </a:prstGeom>
          <a:gradFill flip="none" rotWithShape="1">
            <a:gsLst>
              <a:gs pos="72000">
                <a:schemeClr val="accent1">
                  <a:alpha val="0"/>
                  <a:lumMod val="0"/>
                  <a:lumOff val="100000"/>
                </a:schemeClr>
              </a:gs>
              <a:gs pos="0">
                <a:schemeClr val="bg1">
                  <a:alpha val="44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 userDrawn="1"/>
        </p:nvSpPr>
        <p:spPr>
          <a:xfrm>
            <a:off x="0" y="11150600"/>
            <a:ext cx="24384000" cy="2565400"/>
          </a:xfrm>
          <a:custGeom>
            <a:avLst/>
            <a:gdLst>
              <a:gd name="connsiteX0" fmla="*/ 0 w 24384000"/>
              <a:gd name="connsiteY0" fmla="*/ 0 h 4699000"/>
              <a:gd name="connsiteX1" fmla="*/ 24384000 w 24384000"/>
              <a:gd name="connsiteY1" fmla="*/ 0 h 4699000"/>
              <a:gd name="connsiteX2" fmla="*/ 24384000 w 24384000"/>
              <a:gd name="connsiteY2" fmla="*/ 4699000 h 4699000"/>
              <a:gd name="connsiteX3" fmla="*/ 0 w 24384000"/>
              <a:gd name="connsiteY3" fmla="*/ 4699000 h 4699000"/>
              <a:gd name="connsiteX4" fmla="*/ 0 w 24384000"/>
              <a:gd name="connsiteY4" fmla="*/ 0 h 4699000"/>
              <a:gd name="connsiteX0" fmla="*/ 0 w 24409400"/>
              <a:gd name="connsiteY0" fmla="*/ 0 h 4699000"/>
              <a:gd name="connsiteX1" fmla="*/ 24409400 w 24409400"/>
              <a:gd name="connsiteY1" fmla="*/ 2641600 h 4699000"/>
              <a:gd name="connsiteX2" fmla="*/ 24384000 w 24409400"/>
              <a:gd name="connsiteY2" fmla="*/ 4699000 h 4699000"/>
              <a:gd name="connsiteX3" fmla="*/ 0 w 24409400"/>
              <a:gd name="connsiteY3" fmla="*/ 4699000 h 4699000"/>
              <a:gd name="connsiteX4" fmla="*/ 0 w 24409400"/>
              <a:gd name="connsiteY4" fmla="*/ 0 h 4699000"/>
              <a:gd name="connsiteX0" fmla="*/ 0 w 24409400"/>
              <a:gd name="connsiteY0" fmla="*/ 0 h 2565400"/>
              <a:gd name="connsiteX1" fmla="*/ 24409400 w 24409400"/>
              <a:gd name="connsiteY1" fmla="*/ 508000 h 2565400"/>
              <a:gd name="connsiteX2" fmla="*/ 24384000 w 24409400"/>
              <a:gd name="connsiteY2" fmla="*/ 2565400 h 2565400"/>
              <a:gd name="connsiteX3" fmla="*/ 0 w 24409400"/>
              <a:gd name="connsiteY3" fmla="*/ 2565400 h 2565400"/>
              <a:gd name="connsiteX4" fmla="*/ 0 w 24409400"/>
              <a:gd name="connsiteY4" fmla="*/ 0 h 2565400"/>
              <a:gd name="connsiteX0" fmla="*/ 0 w 24384000"/>
              <a:gd name="connsiteY0" fmla="*/ 0 h 2565400"/>
              <a:gd name="connsiteX1" fmla="*/ 24333200 w 24384000"/>
              <a:gd name="connsiteY1" fmla="*/ 127000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  <a:gd name="connsiteX0" fmla="*/ 0 w 24384000"/>
              <a:gd name="connsiteY0" fmla="*/ 0 h 2565400"/>
              <a:gd name="connsiteX1" fmla="*/ 24374389 w 24384000"/>
              <a:gd name="connsiteY1" fmla="*/ 127000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  <a:gd name="connsiteX0" fmla="*/ 0 w 24387758"/>
              <a:gd name="connsiteY0" fmla="*/ 0 h 2565400"/>
              <a:gd name="connsiteX1" fmla="*/ 24387088 w 24387758"/>
              <a:gd name="connsiteY1" fmla="*/ 1333500 h 2565400"/>
              <a:gd name="connsiteX2" fmla="*/ 24384000 w 24387758"/>
              <a:gd name="connsiteY2" fmla="*/ 2565400 h 2565400"/>
              <a:gd name="connsiteX3" fmla="*/ 0 w 24387758"/>
              <a:gd name="connsiteY3" fmla="*/ 2565400 h 2565400"/>
              <a:gd name="connsiteX4" fmla="*/ 0 w 24387758"/>
              <a:gd name="connsiteY4" fmla="*/ 0 h 2565400"/>
              <a:gd name="connsiteX0" fmla="*/ 0 w 24384000"/>
              <a:gd name="connsiteY0" fmla="*/ 0 h 2565400"/>
              <a:gd name="connsiteX1" fmla="*/ 24374388 w 24384000"/>
              <a:gd name="connsiteY1" fmla="*/ 133985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84000" h="2565400">
                <a:moveTo>
                  <a:pt x="0" y="0"/>
                </a:moveTo>
                <a:lnTo>
                  <a:pt x="24374388" y="1339850"/>
                </a:lnTo>
                <a:cubicBezTo>
                  <a:pt x="24377592" y="1771650"/>
                  <a:pt x="24380796" y="2133600"/>
                  <a:pt x="24384000" y="2565400"/>
                </a:cubicBezTo>
                <a:lnTo>
                  <a:pt x="0" y="25654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4"/>
          <p:cNvSpPr>
            <a:spLocks noGrp="1"/>
          </p:cNvSpPr>
          <p:nvPr>
            <p:ph type="title" hasCustomPrompt="1"/>
          </p:nvPr>
        </p:nvSpPr>
        <p:spPr>
          <a:xfrm>
            <a:off x="419100" y="269875"/>
            <a:ext cx="10716986" cy="1655763"/>
          </a:xfrm>
        </p:spPr>
        <p:txBody>
          <a:bodyPr>
            <a:normAutofit/>
          </a:bodyPr>
          <a:lstStyle>
            <a:lvl1pPr>
              <a:defRPr sz="4400" b="0" i="0">
                <a:solidFill>
                  <a:schemeClr val="bg1"/>
                </a:solidFill>
                <a:latin typeface="Lato Thin" charset="0"/>
                <a:ea typeface="Lato Thin" charset="0"/>
                <a:cs typeface="Lato Thin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806757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9_Title &amp; Subtitle">
    <p:bg>
      <p:bgPr>
        <a:solidFill>
          <a:srgbClr val="00419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 hasCustomPrompt="1"/>
          </p:nvPr>
        </p:nvSpPr>
        <p:spPr>
          <a:xfrm>
            <a:off x="12192000" y="2298706"/>
            <a:ext cx="11359978" cy="46482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9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 hasCustomPrompt="1"/>
          </p:nvPr>
        </p:nvSpPr>
        <p:spPr>
          <a:xfrm>
            <a:off x="12192000" y="7073921"/>
            <a:ext cx="11359978" cy="1587502"/>
          </a:xfrm>
          <a:prstGeom prst="rect">
            <a:avLst/>
          </a:prstGeom>
        </p:spPr>
        <p:txBody>
          <a:bodyPr anchor="t"/>
          <a:lstStyle>
            <a:lvl1pPr marL="0" indent="0" algn="l">
              <a:spcBef>
                <a:spcPts val="0"/>
              </a:spcBef>
              <a:buSzTx/>
              <a:buNone/>
              <a:defRPr sz="4500">
                <a:solidFill>
                  <a:schemeClr val="bg1"/>
                </a:solidFill>
              </a:defRPr>
            </a:lvl1pPr>
            <a:lvl2pPr marL="0" indent="228516" algn="l">
              <a:spcBef>
                <a:spcPts val="0"/>
              </a:spcBef>
              <a:buSzTx/>
              <a:buNone/>
              <a:defRPr sz="4000">
                <a:solidFill>
                  <a:schemeClr val="bg1"/>
                </a:solidFill>
              </a:defRPr>
            </a:lvl2pPr>
            <a:lvl3pPr marL="0" indent="457033" algn="l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3pPr>
            <a:lvl4pPr marL="0" indent="685547" algn="ctr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4pPr>
            <a:lvl5pPr marL="0" indent="914042" algn="ctr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</p:txBody>
      </p:sp>
    </p:spTree>
    <p:extLst>
      <p:ext uri="{BB962C8B-B14F-4D97-AF65-F5344CB8AC3E}">
        <p14:creationId xmlns:p14="http://schemas.microsoft.com/office/powerpoint/2010/main" val="323877854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&amp; Subtitle">
    <p:bg>
      <p:bgPr>
        <a:solidFill>
          <a:srgbClr val="59C3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5"/>
          <p:cNvSpPr/>
          <p:nvPr userDrawn="1"/>
        </p:nvSpPr>
        <p:spPr>
          <a:xfrm>
            <a:off x="0" y="-4212773"/>
            <a:ext cx="18647230" cy="18647230"/>
          </a:xfrm>
          <a:prstGeom prst="ellipse">
            <a:avLst/>
          </a:prstGeom>
          <a:gradFill flip="none" rotWithShape="1">
            <a:gsLst>
              <a:gs pos="72000">
                <a:schemeClr val="accent1">
                  <a:alpha val="0"/>
                  <a:lumMod val="0"/>
                  <a:lumOff val="100000"/>
                </a:schemeClr>
              </a:gs>
              <a:gs pos="0">
                <a:schemeClr val="bg1">
                  <a:alpha val="44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3"/>
          <p:cNvSpPr/>
          <p:nvPr userDrawn="1"/>
        </p:nvSpPr>
        <p:spPr>
          <a:xfrm>
            <a:off x="0" y="11150600"/>
            <a:ext cx="24384000" cy="2565400"/>
          </a:xfrm>
          <a:custGeom>
            <a:avLst/>
            <a:gdLst>
              <a:gd name="connsiteX0" fmla="*/ 0 w 24384000"/>
              <a:gd name="connsiteY0" fmla="*/ 0 h 4699000"/>
              <a:gd name="connsiteX1" fmla="*/ 24384000 w 24384000"/>
              <a:gd name="connsiteY1" fmla="*/ 0 h 4699000"/>
              <a:gd name="connsiteX2" fmla="*/ 24384000 w 24384000"/>
              <a:gd name="connsiteY2" fmla="*/ 4699000 h 4699000"/>
              <a:gd name="connsiteX3" fmla="*/ 0 w 24384000"/>
              <a:gd name="connsiteY3" fmla="*/ 4699000 h 4699000"/>
              <a:gd name="connsiteX4" fmla="*/ 0 w 24384000"/>
              <a:gd name="connsiteY4" fmla="*/ 0 h 4699000"/>
              <a:gd name="connsiteX0" fmla="*/ 0 w 24409400"/>
              <a:gd name="connsiteY0" fmla="*/ 0 h 4699000"/>
              <a:gd name="connsiteX1" fmla="*/ 24409400 w 24409400"/>
              <a:gd name="connsiteY1" fmla="*/ 2641600 h 4699000"/>
              <a:gd name="connsiteX2" fmla="*/ 24384000 w 24409400"/>
              <a:gd name="connsiteY2" fmla="*/ 4699000 h 4699000"/>
              <a:gd name="connsiteX3" fmla="*/ 0 w 24409400"/>
              <a:gd name="connsiteY3" fmla="*/ 4699000 h 4699000"/>
              <a:gd name="connsiteX4" fmla="*/ 0 w 24409400"/>
              <a:gd name="connsiteY4" fmla="*/ 0 h 4699000"/>
              <a:gd name="connsiteX0" fmla="*/ 0 w 24409400"/>
              <a:gd name="connsiteY0" fmla="*/ 0 h 2565400"/>
              <a:gd name="connsiteX1" fmla="*/ 24409400 w 24409400"/>
              <a:gd name="connsiteY1" fmla="*/ 508000 h 2565400"/>
              <a:gd name="connsiteX2" fmla="*/ 24384000 w 24409400"/>
              <a:gd name="connsiteY2" fmla="*/ 2565400 h 2565400"/>
              <a:gd name="connsiteX3" fmla="*/ 0 w 24409400"/>
              <a:gd name="connsiteY3" fmla="*/ 2565400 h 2565400"/>
              <a:gd name="connsiteX4" fmla="*/ 0 w 24409400"/>
              <a:gd name="connsiteY4" fmla="*/ 0 h 2565400"/>
              <a:gd name="connsiteX0" fmla="*/ 0 w 24384000"/>
              <a:gd name="connsiteY0" fmla="*/ 0 h 2565400"/>
              <a:gd name="connsiteX1" fmla="*/ 24333200 w 24384000"/>
              <a:gd name="connsiteY1" fmla="*/ 127000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  <a:gd name="connsiteX0" fmla="*/ 0 w 24384000"/>
              <a:gd name="connsiteY0" fmla="*/ 0 h 2565400"/>
              <a:gd name="connsiteX1" fmla="*/ 24374389 w 24384000"/>
              <a:gd name="connsiteY1" fmla="*/ 127000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  <a:gd name="connsiteX0" fmla="*/ 0 w 24387758"/>
              <a:gd name="connsiteY0" fmla="*/ 0 h 2565400"/>
              <a:gd name="connsiteX1" fmla="*/ 24387088 w 24387758"/>
              <a:gd name="connsiteY1" fmla="*/ 1333500 h 2565400"/>
              <a:gd name="connsiteX2" fmla="*/ 24384000 w 24387758"/>
              <a:gd name="connsiteY2" fmla="*/ 2565400 h 2565400"/>
              <a:gd name="connsiteX3" fmla="*/ 0 w 24387758"/>
              <a:gd name="connsiteY3" fmla="*/ 2565400 h 2565400"/>
              <a:gd name="connsiteX4" fmla="*/ 0 w 24387758"/>
              <a:gd name="connsiteY4" fmla="*/ 0 h 2565400"/>
              <a:gd name="connsiteX0" fmla="*/ 0 w 24384000"/>
              <a:gd name="connsiteY0" fmla="*/ 0 h 2565400"/>
              <a:gd name="connsiteX1" fmla="*/ 24374388 w 24384000"/>
              <a:gd name="connsiteY1" fmla="*/ 133985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84000" h="2565400">
                <a:moveTo>
                  <a:pt x="0" y="0"/>
                </a:moveTo>
                <a:lnTo>
                  <a:pt x="24374388" y="1339850"/>
                </a:lnTo>
                <a:cubicBezTo>
                  <a:pt x="24377592" y="1771650"/>
                  <a:pt x="24380796" y="2133600"/>
                  <a:pt x="24384000" y="2565400"/>
                </a:cubicBezTo>
                <a:lnTo>
                  <a:pt x="0" y="25654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4"/>
          <p:cNvSpPr>
            <a:spLocks noGrp="1"/>
          </p:cNvSpPr>
          <p:nvPr>
            <p:ph type="title" hasCustomPrompt="1"/>
          </p:nvPr>
        </p:nvSpPr>
        <p:spPr>
          <a:xfrm>
            <a:off x="419100" y="269875"/>
            <a:ext cx="10716986" cy="1655763"/>
          </a:xfrm>
        </p:spPr>
        <p:txBody>
          <a:bodyPr>
            <a:normAutofit/>
          </a:bodyPr>
          <a:lstStyle>
            <a:lvl1pPr>
              <a:defRPr sz="4400" b="0" i="0">
                <a:solidFill>
                  <a:schemeClr val="bg1"/>
                </a:solidFill>
                <a:latin typeface="Lato Thin" charset="0"/>
                <a:ea typeface="Lato Thin" charset="0"/>
                <a:cs typeface="Lato Thin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623045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- Top">
    <p:bg>
      <p:bgPr>
        <a:solidFill>
          <a:srgbClr val="F26A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/>
          <p:cNvSpPr/>
          <p:nvPr userDrawn="1"/>
        </p:nvSpPr>
        <p:spPr>
          <a:xfrm>
            <a:off x="0" y="11150600"/>
            <a:ext cx="24384000" cy="2565400"/>
          </a:xfrm>
          <a:custGeom>
            <a:avLst/>
            <a:gdLst>
              <a:gd name="connsiteX0" fmla="*/ 0 w 24384000"/>
              <a:gd name="connsiteY0" fmla="*/ 0 h 4699000"/>
              <a:gd name="connsiteX1" fmla="*/ 24384000 w 24384000"/>
              <a:gd name="connsiteY1" fmla="*/ 0 h 4699000"/>
              <a:gd name="connsiteX2" fmla="*/ 24384000 w 24384000"/>
              <a:gd name="connsiteY2" fmla="*/ 4699000 h 4699000"/>
              <a:gd name="connsiteX3" fmla="*/ 0 w 24384000"/>
              <a:gd name="connsiteY3" fmla="*/ 4699000 h 4699000"/>
              <a:gd name="connsiteX4" fmla="*/ 0 w 24384000"/>
              <a:gd name="connsiteY4" fmla="*/ 0 h 4699000"/>
              <a:gd name="connsiteX0" fmla="*/ 0 w 24409400"/>
              <a:gd name="connsiteY0" fmla="*/ 0 h 4699000"/>
              <a:gd name="connsiteX1" fmla="*/ 24409400 w 24409400"/>
              <a:gd name="connsiteY1" fmla="*/ 2641600 h 4699000"/>
              <a:gd name="connsiteX2" fmla="*/ 24384000 w 24409400"/>
              <a:gd name="connsiteY2" fmla="*/ 4699000 h 4699000"/>
              <a:gd name="connsiteX3" fmla="*/ 0 w 24409400"/>
              <a:gd name="connsiteY3" fmla="*/ 4699000 h 4699000"/>
              <a:gd name="connsiteX4" fmla="*/ 0 w 24409400"/>
              <a:gd name="connsiteY4" fmla="*/ 0 h 4699000"/>
              <a:gd name="connsiteX0" fmla="*/ 0 w 24409400"/>
              <a:gd name="connsiteY0" fmla="*/ 0 h 2565400"/>
              <a:gd name="connsiteX1" fmla="*/ 24409400 w 24409400"/>
              <a:gd name="connsiteY1" fmla="*/ 508000 h 2565400"/>
              <a:gd name="connsiteX2" fmla="*/ 24384000 w 24409400"/>
              <a:gd name="connsiteY2" fmla="*/ 2565400 h 2565400"/>
              <a:gd name="connsiteX3" fmla="*/ 0 w 24409400"/>
              <a:gd name="connsiteY3" fmla="*/ 2565400 h 2565400"/>
              <a:gd name="connsiteX4" fmla="*/ 0 w 24409400"/>
              <a:gd name="connsiteY4" fmla="*/ 0 h 2565400"/>
              <a:gd name="connsiteX0" fmla="*/ 0 w 24384000"/>
              <a:gd name="connsiteY0" fmla="*/ 0 h 2565400"/>
              <a:gd name="connsiteX1" fmla="*/ 24333200 w 24384000"/>
              <a:gd name="connsiteY1" fmla="*/ 127000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  <a:gd name="connsiteX0" fmla="*/ 0 w 24384000"/>
              <a:gd name="connsiteY0" fmla="*/ 0 h 2565400"/>
              <a:gd name="connsiteX1" fmla="*/ 24374389 w 24384000"/>
              <a:gd name="connsiteY1" fmla="*/ 127000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  <a:gd name="connsiteX0" fmla="*/ 0 w 24387758"/>
              <a:gd name="connsiteY0" fmla="*/ 0 h 2565400"/>
              <a:gd name="connsiteX1" fmla="*/ 24387088 w 24387758"/>
              <a:gd name="connsiteY1" fmla="*/ 1333500 h 2565400"/>
              <a:gd name="connsiteX2" fmla="*/ 24384000 w 24387758"/>
              <a:gd name="connsiteY2" fmla="*/ 2565400 h 2565400"/>
              <a:gd name="connsiteX3" fmla="*/ 0 w 24387758"/>
              <a:gd name="connsiteY3" fmla="*/ 2565400 h 2565400"/>
              <a:gd name="connsiteX4" fmla="*/ 0 w 24387758"/>
              <a:gd name="connsiteY4" fmla="*/ 0 h 2565400"/>
              <a:gd name="connsiteX0" fmla="*/ 0 w 24384000"/>
              <a:gd name="connsiteY0" fmla="*/ 0 h 2565400"/>
              <a:gd name="connsiteX1" fmla="*/ 24374388 w 24384000"/>
              <a:gd name="connsiteY1" fmla="*/ 133985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84000" h="2565400">
                <a:moveTo>
                  <a:pt x="0" y="0"/>
                </a:moveTo>
                <a:lnTo>
                  <a:pt x="24374388" y="1339850"/>
                </a:lnTo>
                <a:cubicBezTo>
                  <a:pt x="24377592" y="1771650"/>
                  <a:pt x="24380796" y="2133600"/>
                  <a:pt x="24384000" y="2565400"/>
                </a:cubicBezTo>
                <a:lnTo>
                  <a:pt x="0" y="25654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4"/>
          <p:cNvSpPr>
            <a:spLocks noGrp="1"/>
          </p:cNvSpPr>
          <p:nvPr>
            <p:ph type="title" hasCustomPrompt="1"/>
          </p:nvPr>
        </p:nvSpPr>
        <p:spPr>
          <a:xfrm>
            <a:off x="419100" y="269875"/>
            <a:ext cx="10716986" cy="1655763"/>
          </a:xfrm>
        </p:spPr>
        <p:txBody>
          <a:bodyPr>
            <a:normAutofit/>
          </a:bodyPr>
          <a:lstStyle>
            <a:lvl1pPr>
              <a:defRPr sz="4400" b="0" i="0">
                <a:solidFill>
                  <a:schemeClr val="bg1"/>
                </a:solidFill>
                <a:latin typeface="Lato Thin" charset="0"/>
                <a:ea typeface="Lato Thin" charset="0"/>
                <a:cs typeface="Lato Thin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Oval 5"/>
          <p:cNvSpPr/>
          <p:nvPr userDrawn="1"/>
        </p:nvSpPr>
        <p:spPr>
          <a:xfrm>
            <a:off x="0" y="-4212773"/>
            <a:ext cx="18647230" cy="18647230"/>
          </a:xfrm>
          <a:prstGeom prst="ellipse">
            <a:avLst/>
          </a:prstGeom>
          <a:gradFill flip="none" rotWithShape="1">
            <a:gsLst>
              <a:gs pos="72000">
                <a:schemeClr val="accent1">
                  <a:alpha val="0"/>
                  <a:lumMod val="0"/>
                  <a:lumOff val="100000"/>
                </a:schemeClr>
              </a:gs>
              <a:gs pos="0">
                <a:schemeClr val="bg1">
                  <a:alpha val="44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466259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264">
          <p15:clr>
            <a:srgbClr val="FBAE40"/>
          </p15:clr>
        </p15:guide>
        <p15:guide id="3" orient="horz" pos="170">
          <p15:clr>
            <a:srgbClr val="FBAE40"/>
          </p15:clr>
        </p15:guide>
        <p15:guide id="4" orient="horz" pos="1213">
          <p15:clr>
            <a:srgbClr val="FBAE40"/>
          </p15:clr>
        </p15:guide>
        <p15:guide id="5" pos="3507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&amp; Subtitle">
    <p:bg>
      <p:bgPr>
        <a:solidFill>
          <a:srgbClr val="BCC3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/>
          <p:nvPr userDrawn="1"/>
        </p:nvSpPr>
        <p:spPr>
          <a:xfrm>
            <a:off x="0" y="11150600"/>
            <a:ext cx="24384000" cy="2565400"/>
          </a:xfrm>
          <a:custGeom>
            <a:avLst/>
            <a:gdLst>
              <a:gd name="connsiteX0" fmla="*/ 0 w 24384000"/>
              <a:gd name="connsiteY0" fmla="*/ 0 h 4699000"/>
              <a:gd name="connsiteX1" fmla="*/ 24384000 w 24384000"/>
              <a:gd name="connsiteY1" fmla="*/ 0 h 4699000"/>
              <a:gd name="connsiteX2" fmla="*/ 24384000 w 24384000"/>
              <a:gd name="connsiteY2" fmla="*/ 4699000 h 4699000"/>
              <a:gd name="connsiteX3" fmla="*/ 0 w 24384000"/>
              <a:gd name="connsiteY3" fmla="*/ 4699000 h 4699000"/>
              <a:gd name="connsiteX4" fmla="*/ 0 w 24384000"/>
              <a:gd name="connsiteY4" fmla="*/ 0 h 4699000"/>
              <a:gd name="connsiteX0" fmla="*/ 0 w 24409400"/>
              <a:gd name="connsiteY0" fmla="*/ 0 h 4699000"/>
              <a:gd name="connsiteX1" fmla="*/ 24409400 w 24409400"/>
              <a:gd name="connsiteY1" fmla="*/ 2641600 h 4699000"/>
              <a:gd name="connsiteX2" fmla="*/ 24384000 w 24409400"/>
              <a:gd name="connsiteY2" fmla="*/ 4699000 h 4699000"/>
              <a:gd name="connsiteX3" fmla="*/ 0 w 24409400"/>
              <a:gd name="connsiteY3" fmla="*/ 4699000 h 4699000"/>
              <a:gd name="connsiteX4" fmla="*/ 0 w 24409400"/>
              <a:gd name="connsiteY4" fmla="*/ 0 h 4699000"/>
              <a:gd name="connsiteX0" fmla="*/ 0 w 24409400"/>
              <a:gd name="connsiteY0" fmla="*/ 0 h 2565400"/>
              <a:gd name="connsiteX1" fmla="*/ 24409400 w 24409400"/>
              <a:gd name="connsiteY1" fmla="*/ 508000 h 2565400"/>
              <a:gd name="connsiteX2" fmla="*/ 24384000 w 24409400"/>
              <a:gd name="connsiteY2" fmla="*/ 2565400 h 2565400"/>
              <a:gd name="connsiteX3" fmla="*/ 0 w 24409400"/>
              <a:gd name="connsiteY3" fmla="*/ 2565400 h 2565400"/>
              <a:gd name="connsiteX4" fmla="*/ 0 w 24409400"/>
              <a:gd name="connsiteY4" fmla="*/ 0 h 2565400"/>
              <a:gd name="connsiteX0" fmla="*/ 0 w 24384000"/>
              <a:gd name="connsiteY0" fmla="*/ 0 h 2565400"/>
              <a:gd name="connsiteX1" fmla="*/ 24333200 w 24384000"/>
              <a:gd name="connsiteY1" fmla="*/ 127000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  <a:gd name="connsiteX0" fmla="*/ 0 w 24384000"/>
              <a:gd name="connsiteY0" fmla="*/ 0 h 2565400"/>
              <a:gd name="connsiteX1" fmla="*/ 24374389 w 24384000"/>
              <a:gd name="connsiteY1" fmla="*/ 127000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  <a:gd name="connsiteX0" fmla="*/ 0 w 24387758"/>
              <a:gd name="connsiteY0" fmla="*/ 0 h 2565400"/>
              <a:gd name="connsiteX1" fmla="*/ 24387088 w 24387758"/>
              <a:gd name="connsiteY1" fmla="*/ 1333500 h 2565400"/>
              <a:gd name="connsiteX2" fmla="*/ 24384000 w 24387758"/>
              <a:gd name="connsiteY2" fmla="*/ 2565400 h 2565400"/>
              <a:gd name="connsiteX3" fmla="*/ 0 w 24387758"/>
              <a:gd name="connsiteY3" fmla="*/ 2565400 h 2565400"/>
              <a:gd name="connsiteX4" fmla="*/ 0 w 24387758"/>
              <a:gd name="connsiteY4" fmla="*/ 0 h 2565400"/>
              <a:gd name="connsiteX0" fmla="*/ 0 w 24384000"/>
              <a:gd name="connsiteY0" fmla="*/ 0 h 2565400"/>
              <a:gd name="connsiteX1" fmla="*/ 24374388 w 24384000"/>
              <a:gd name="connsiteY1" fmla="*/ 133985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84000" h="2565400">
                <a:moveTo>
                  <a:pt x="0" y="0"/>
                </a:moveTo>
                <a:lnTo>
                  <a:pt x="24374388" y="1339850"/>
                </a:lnTo>
                <a:cubicBezTo>
                  <a:pt x="24377592" y="1771650"/>
                  <a:pt x="24380796" y="2133600"/>
                  <a:pt x="24384000" y="2565400"/>
                </a:cubicBezTo>
                <a:lnTo>
                  <a:pt x="0" y="25654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5"/>
          <p:cNvSpPr/>
          <p:nvPr userDrawn="1"/>
        </p:nvSpPr>
        <p:spPr>
          <a:xfrm>
            <a:off x="0" y="-4212773"/>
            <a:ext cx="18647230" cy="18647230"/>
          </a:xfrm>
          <a:prstGeom prst="ellipse">
            <a:avLst/>
          </a:prstGeom>
          <a:gradFill flip="none" rotWithShape="1">
            <a:gsLst>
              <a:gs pos="72000">
                <a:schemeClr val="accent1">
                  <a:alpha val="0"/>
                  <a:lumMod val="0"/>
                  <a:lumOff val="100000"/>
                </a:schemeClr>
              </a:gs>
              <a:gs pos="0">
                <a:schemeClr val="bg1">
                  <a:alpha val="44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4"/>
          <p:cNvSpPr>
            <a:spLocks noGrp="1"/>
          </p:cNvSpPr>
          <p:nvPr>
            <p:ph type="title" hasCustomPrompt="1"/>
          </p:nvPr>
        </p:nvSpPr>
        <p:spPr>
          <a:xfrm>
            <a:off x="419100" y="269875"/>
            <a:ext cx="10716986" cy="1655763"/>
          </a:xfrm>
        </p:spPr>
        <p:txBody>
          <a:bodyPr>
            <a:normAutofit/>
          </a:bodyPr>
          <a:lstStyle>
            <a:lvl1pPr>
              <a:defRPr sz="4400" b="0" i="0">
                <a:solidFill>
                  <a:schemeClr val="bg1"/>
                </a:solidFill>
                <a:latin typeface="Lato Thin" charset="0"/>
                <a:ea typeface="Lato Thin" charset="0"/>
                <a:cs typeface="Lato Thin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3695733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/>
          <p:cNvSpPr/>
          <p:nvPr userDrawn="1"/>
        </p:nvSpPr>
        <p:spPr>
          <a:xfrm>
            <a:off x="0" y="-4212773"/>
            <a:ext cx="18647230" cy="18647230"/>
          </a:xfrm>
          <a:prstGeom prst="ellipse">
            <a:avLst/>
          </a:prstGeom>
          <a:gradFill flip="none" rotWithShape="1">
            <a:gsLst>
              <a:gs pos="72000">
                <a:schemeClr val="accent1">
                  <a:alpha val="0"/>
                  <a:lumMod val="0"/>
                  <a:lumOff val="100000"/>
                </a:schemeClr>
              </a:gs>
              <a:gs pos="0">
                <a:schemeClr val="bg1">
                  <a:alpha val="44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 userDrawn="1"/>
        </p:nvSpPr>
        <p:spPr>
          <a:xfrm>
            <a:off x="0" y="11150600"/>
            <a:ext cx="24384000" cy="2565400"/>
          </a:xfrm>
          <a:custGeom>
            <a:avLst/>
            <a:gdLst>
              <a:gd name="connsiteX0" fmla="*/ 0 w 24384000"/>
              <a:gd name="connsiteY0" fmla="*/ 0 h 4699000"/>
              <a:gd name="connsiteX1" fmla="*/ 24384000 w 24384000"/>
              <a:gd name="connsiteY1" fmla="*/ 0 h 4699000"/>
              <a:gd name="connsiteX2" fmla="*/ 24384000 w 24384000"/>
              <a:gd name="connsiteY2" fmla="*/ 4699000 h 4699000"/>
              <a:gd name="connsiteX3" fmla="*/ 0 w 24384000"/>
              <a:gd name="connsiteY3" fmla="*/ 4699000 h 4699000"/>
              <a:gd name="connsiteX4" fmla="*/ 0 w 24384000"/>
              <a:gd name="connsiteY4" fmla="*/ 0 h 4699000"/>
              <a:gd name="connsiteX0" fmla="*/ 0 w 24409400"/>
              <a:gd name="connsiteY0" fmla="*/ 0 h 4699000"/>
              <a:gd name="connsiteX1" fmla="*/ 24409400 w 24409400"/>
              <a:gd name="connsiteY1" fmla="*/ 2641600 h 4699000"/>
              <a:gd name="connsiteX2" fmla="*/ 24384000 w 24409400"/>
              <a:gd name="connsiteY2" fmla="*/ 4699000 h 4699000"/>
              <a:gd name="connsiteX3" fmla="*/ 0 w 24409400"/>
              <a:gd name="connsiteY3" fmla="*/ 4699000 h 4699000"/>
              <a:gd name="connsiteX4" fmla="*/ 0 w 24409400"/>
              <a:gd name="connsiteY4" fmla="*/ 0 h 4699000"/>
              <a:gd name="connsiteX0" fmla="*/ 0 w 24409400"/>
              <a:gd name="connsiteY0" fmla="*/ 0 h 2565400"/>
              <a:gd name="connsiteX1" fmla="*/ 24409400 w 24409400"/>
              <a:gd name="connsiteY1" fmla="*/ 508000 h 2565400"/>
              <a:gd name="connsiteX2" fmla="*/ 24384000 w 24409400"/>
              <a:gd name="connsiteY2" fmla="*/ 2565400 h 2565400"/>
              <a:gd name="connsiteX3" fmla="*/ 0 w 24409400"/>
              <a:gd name="connsiteY3" fmla="*/ 2565400 h 2565400"/>
              <a:gd name="connsiteX4" fmla="*/ 0 w 24409400"/>
              <a:gd name="connsiteY4" fmla="*/ 0 h 2565400"/>
              <a:gd name="connsiteX0" fmla="*/ 0 w 24384000"/>
              <a:gd name="connsiteY0" fmla="*/ 0 h 2565400"/>
              <a:gd name="connsiteX1" fmla="*/ 24333200 w 24384000"/>
              <a:gd name="connsiteY1" fmla="*/ 127000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  <a:gd name="connsiteX0" fmla="*/ 0 w 24384000"/>
              <a:gd name="connsiteY0" fmla="*/ 0 h 2565400"/>
              <a:gd name="connsiteX1" fmla="*/ 24374389 w 24384000"/>
              <a:gd name="connsiteY1" fmla="*/ 127000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  <a:gd name="connsiteX0" fmla="*/ 0 w 24387758"/>
              <a:gd name="connsiteY0" fmla="*/ 0 h 2565400"/>
              <a:gd name="connsiteX1" fmla="*/ 24387088 w 24387758"/>
              <a:gd name="connsiteY1" fmla="*/ 1333500 h 2565400"/>
              <a:gd name="connsiteX2" fmla="*/ 24384000 w 24387758"/>
              <a:gd name="connsiteY2" fmla="*/ 2565400 h 2565400"/>
              <a:gd name="connsiteX3" fmla="*/ 0 w 24387758"/>
              <a:gd name="connsiteY3" fmla="*/ 2565400 h 2565400"/>
              <a:gd name="connsiteX4" fmla="*/ 0 w 24387758"/>
              <a:gd name="connsiteY4" fmla="*/ 0 h 2565400"/>
              <a:gd name="connsiteX0" fmla="*/ 0 w 24384000"/>
              <a:gd name="connsiteY0" fmla="*/ 0 h 2565400"/>
              <a:gd name="connsiteX1" fmla="*/ 24374388 w 24384000"/>
              <a:gd name="connsiteY1" fmla="*/ 133985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84000" h="2565400">
                <a:moveTo>
                  <a:pt x="0" y="0"/>
                </a:moveTo>
                <a:lnTo>
                  <a:pt x="24374388" y="1339850"/>
                </a:lnTo>
                <a:cubicBezTo>
                  <a:pt x="24377592" y="1771650"/>
                  <a:pt x="24380796" y="2133600"/>
                  <a:pt x="24384000" y="2565400"/>
                </a:cubicBezTo>
                <a:lnTo>
                  <a:pt x="0" y="25654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419100" y="269875"/>
            <a:ext cx="10716986" cy="1655763"/>
          </a:xfrm>
        </p:spPr>
        <p:txBody>
          <a:bodyPr>
            <a:normAutofit/>
          </a:bodyPr>
          <a:lstStyle>
            <a:lvl1pPr>
              <a:defRPr sz="4400" b="0" i="0">
                <a:solidFill>
                  <a:schemeClr val="bg1"/>
                </a:solidFill>
                <a:latin typeface="Lato Thin" charset="0"/>
                <a:ea typeface="Lato Thin" charset="0"/>
                <a:cs typeface="Lato Thin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757019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solidFill>
          <a:srgbClr val="07657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/>
          <p:cNvSpPr/>
          <p:nvPr userDrawn="1"/>
        </p:nvSpPr>
        <p:spPr>
          <a:xfrm>
            <a:off x="0" y="-4212773"/>
            <a:ext cx="18647230" cy="18647230"/>
          </a:xfrm>
          <a:prstGeom prst="ellipse">
            <a:avLst/>
          </a:prstGeom>
          <a:gradFill flip="none" rotWithShape="1">
            <a:gsLst>
              <a:gs pos="72000">
                <a:schemeClr val="accent1">
                  <a:alpha val="0"/>
                  <a:lumMod val="0"/>
                  <a:lumOff val="100000"/>
                </a:schemeClr>
              </a:gs>
              <a:gs pos="0">
                <a:schemeClr val="bg1">
                  <a:alpha val="44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 userDrawn="1"/>
        </p:nvSpPr>
        <p:spPr>
          <a:xfrm>
            <a:off x="0" y="11150600"/>
            <a:ext cx="24384000" cy="2565400"/>
          </a:xfrm>
          <a:custGeom>
            <a:avLst/>
            <a:gdLst>
              <a:gd name="connsiteX0" fmla="*/ 0 w 24384000"/>
              <a:gd name="connsiteY0" fmla="*/ 0 h 4699000"/>
              <a:gd name="connsiteX1" fmla="*/ 24384000 w 24384000"/>
              <a:gd name="connsiteY1" fmla="*/ 0 h 4699000"/>
              <a:gd name="connsiteX2" fmla="*/ 24384000 w 24384000"/>
              <a:gd name="connsiteY2" fmla="*/ 4699000 h 4699000"/>
              <a:gd name="connsiteX3" fmla="*/ 0 w 24384000"/>
              <a:gd name="connsiteY3" fmla="*/ 4699000 h 4699000"/>
              <a:gd name="connsiteX4" fmla="*/ 0 w 24384000"/>
              <a:gd name="connsiteY4" fmla="*/ 0 h 4699000"/>
              <a:gd name="connsiteX0" fmla="*/ 0 w 24409400"/>
              <a:gd name="connsiteY0" fmla="*/ 0 h 4699000"/>
              <a:gd name="connsiteX1" fmla="*/ 24409400 w 24409400"/>
              <a:gd name="connsiteY1" fmla="*/ 2641600 h 4699000"/>
              <a:gd name="connsiteX2" fmla="*/ 24384000 w 24409400"/>
              <a:gd name="connsiteY2" fmla="*/ 4699000 h 4699000"/>
              <a:gd name="connsiteX3" fmla="*/ 0 w 24409400"/>
              <a:gd name="connsiteY3" fmla="*/ 4699000 h 4699000"/>
              <a:gd name="connsiteX4" fmla="*/ 0 w 24409400"/>
              <a:gd name="connsiteY4" fmla="*/ 0 h 4699000"/>
              <a:gd name="connsiteX0" fmla="*/ 0 w 24409400"/>
              <a:gd name="connsiteY0" fmla="*/ 0 h 2565400"/>
              <a:gd name="connsiteX1" fmla="*/ 24409400 w 24409400"/>
              <a:gd name="connsiteY1" fmla="*/ 508000 h 2565400"/>
              <a:gd name="connsiteX2" fmla="*/ 24384000 w 24409400"/>
              <a:gd name="connsiteY2" fmla="*/ 2565400 h 2565400"/>
              <a:gd name="connsiteX3" fmla="*/ 0 w 24409400"/>
              <a:gd name="connsiteY3" fmla="*/ 2565400 h 2565400"/>
              <a:gd name="connsiteX4" fmla="*/ 0 w 24409400"/>
              <a:gd name="connsiteY4" fmla="*/ 0 h 2565400"/>
              <a:gd name="connsiteX0" fmla="*/ 0 w 24384000"/>
              <a:gd name="connsiteY0" fmla="*/ 0 h 2565400"/>
              <a:gd name="connsiteX1" fmla="*/ 24333200 w 24384000"/>
              <a:gd name="connsiteY1" fmla="*/ 127000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  <a:gd name="connsiteX0" fmla="*/ 0 w 24384000"/>
              <a:gd name="connsiteY0" fmla="*/ 0 h 2565400"/>
              <a:gd name="connsiteX1" fmla="*/ 24374389 w 24384000"/>
              <a:gd name="connsiteY1" fmla="*/ 127000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  <a:gd name="connsiteX0" fmla="*/ 0 w 24387758"/>
              <a:gd name="connsiteY0" fmla="*/ 0 h 2565400"/>
              <a:gd name="connsiteX1" fmla="*/ 24387088 w 24387758"/>
              <a:gd name="connsiteY1" fmla="*/ 1333500 h 2565400"/>
              <a:gd name="connsiteX2" fmla="*/ 24384000 w 24387758"/>
              <a:gd name="connsiteY2" fmla="*/ 2565400 h 2565400"/>
              <a:gd name="connsiteX3" fmla="*/ 0 w 24387758"/>
              <a:gd name="connsiteY3" fmla="*/ 2565400 h 2565400"/>
              <a:gd name="connsiteX4" fmla="*/ 0 w 24387758"/>
              <a:gd name="connsiteY4" fmla="*/ 0 h 2565400"/>
              <a:gd name="connsiteX0" fmla="*/ 0 w 24384000"/>
              <a:gd name="connsiteY0" fmla="*/ 0 h 2565400"/>
              <a:gd name="connsiteX1" fmla="*/ 24374388 w 24384000"/>
              <a:gd name="connsiteY1" fmla="*/ 133985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84000" h="2565400">
                <a:moveTo>
                  <a:pt x="0" y="0"/>
                </a:moveTo>
                <a:lnTo>
                  <a:pt x="24374388" y="1339850"/>
                </a:lnTo>
                <a:cubicBezTo>
                  <a:pt x="24377592" y="1771650"/>
                  <a:pt x="24380796" y="2133600"/>
                  <a:pt x="24384000" y="2565400"/>
                </a:cubicBezTo>
                <a:lnTo>
                  <a:pt x="0" y="25654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419100" y="269875"/>
            <a:ext cx="10716986" cy="1655763"/>
          </a:xfrm>
        </p:spPr>
        <p:txBody>
          <a:bodyPr>
            <a:normAutofit/>
          </a:bodyPr>
          <a:lstStyle>
            <a:lvl1pPr>
              <a:defRPr sz="4400" b="0" i="0">
                <a:solidFill>
                  <a:schemeClr val="bg1"/>
                </a:solidFill>
                <a:latin typeface="Lato Thin" charset="0"/>
                <a:ea typeface="Lato Thin" charset="0"/>
                <a:cs typeface="Lato Thin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9900838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bg>
      <p:bgPr>
        <a:solidFill>
          <a:srgbClr val="00419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/>
          <p:cNvSpPr/>
          <p:nvPr userDrawn="1"/>
        </p:nvSpPr>
        <p:spPr>
          <a:xfrm>
            <a:off x="0" y="-4212773"/>
            <a:ext cx="18647230" cy="18647230"/>
          </a:xfrm>
          <a:prstGeom prst="ellipse">
            <a:avLst/>
          </a:prstGeom>
          <a:gradFill flip="none" rotWithShape="1">
            <a:gsLst>
              <a:gs pos="72000">
                <a:schemeClr val="accent1">
                  <a:alpha val="0"/>
                  <a:lumMod val="0"/>
                  <a:lumOff val="100000"/>
                </a:schemeClr>
              </a:gs>
              <a:gs pos="0">
                <a:schemeClr val="bg1">
                  <a:alpha val="44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 userDrawn="1"/>
        </p:nvSpPr>
        <p:spPr>
          <a:xfrm>
            <a:off x="0" y="11150600"/>
            <a:ext cx="24384000" cy="2565400"/>
          </a:xfrm>
          <a:custGeom>
            <a:avLst/>
            <a:gdLst>
              <a:gd name="connsiteX0" fmla="*/ 0 w 24384000"/>
              <a:gd name="connsiteY0" fmla="*/ 0 h 4699000"/>
              <a:gd name="connsiteX1" fmla="*/ 24384000 w 24384000"/>
              <a:gd name="connsiteY1" fmla="*/ 0 h 4699000"/>
              <a:gd name="connsiteX2" fmla="*/ 24384000 w 24384000"/>
              <a:gd name="connsiteY2" fmla="*/ 4699000 h 4699000"/>
              <a:gd name="connsiteX3" fmla="*/ 0 w 24384000"/>
              <a:gd name="connsiteY3" fmla="*/ 4699000 h 4699000"/>
              <a:gd name="connsiteX4" fmla="*/ 0 w 24384000"/>
              <a:gd name="connsiteY4" fmla="*/ 0 h 4699000"/>
              <a:gd name="connsiteX0" fmla="*/ 0 w 24409400"/>
              <a:gd name="connsiteY0" fmla="*/ 0 h 4699000"/>
              <a:gd name="connsiteX1" fmla="*/ 24409400 w 24409400"/>
              <a:gd name="connsiteY1" fmla="*/ 2641600 h 4699000"/>
              <a:gd name="connsiteX2" fmla="*/ 24384000 w 24409400"/>
              <a:gd name="connsiteY2" fmla="*/ 4699000 h 4699000"/>
              <a:gd name="connsiteX3" fmla="*/ 0 w 24409400"/>
              <a:gd name="connsiteY3" fmla="*/ 4699000 h 4699000"/>
              <a:gd name="connsiteX4" fmla="*/ 0 w 24409400"/>
              <a:gd name="connsiteY4" fmla="*/ 0 h 4699000"/>
              <a:gd name="connsiteX0" fmla="*/ 0 w 24409400"/>
              <a:gd name="connsiteY0" fmla="*/ 0 h 2565400"/>
              <a:gd name="connsiteX1" fmla="*/ 24409400 w 24409400"/>
              <a:gd name="connsiteY1" fmla="*/ 508000 h 2565400"/>
              <a:gd name="connsiteX2" fmla="*/ 24384000 w 24409400"/>
              <a:gd name="connsiteY2" fmla="*/ 2565400 h 2565400"/>
              <a:gd name="connsiteX3" fmla="*/ 0 w 24409400"/>
              <a:gd name="connsiteY3" fmla="*/ 2565400 h 2565400"/>
              <a:gd name="connsiteX4" fmla="*/ 0 w 24409400"/>
              <a:gd name="connsiteY4" fmla="*/ 0 h 2565400"/>
              <a:gd name="connsiteX0" fmla="*/ 0 w 24384000"/>
              <a:gd name="connsiteY0" fmla="*/ 0 h 2565400"/>
              <a:gd name="connsiteX1" fmla="*/ 24333200 w 24384000"/>
              <a:gd name="connsiteY1" fmla="*/ 127000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  <a:gd name="connsiteX0" fmla="*/ 0 w 24384000"/>
              <a:gd name="connsiteY0" fmla="*/ 0 h 2565400"/>
              <a:gd name="connsiteX1" fmla="*/ 24374389 w 24384000"/>
              <a:gd name="connsiteY1" fmla="*/ 127000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  <a:gd name="connsiteX0" fmla="*/ 0 w 24387758"/>
              <a:gd name="connsiteY0" fmla="*/ 0 h 2565400"/>
              <a:gd name="connsiteX1" fmla="*/ 24387088 w 24387758"/>
              <a:gd name="connsiteY1" fmla="*/ 1333500 h 2565400"/>
              <a:gd name="connsiteX2" fmla="*/ 24384000 w 24387758"/>
              <a:gd name="connsiteY2" fmla="*/ 2565400 h 2565400"/>
              <a:gd name="connsiteX3" fmla="*/ 0 w 24387758"/>
              <a:gd name="connsiteY3" fmla="*/ 2565400 h 2565400"/>
              <a:gd name="connsiteX4" fmla="*/ 0 w 24387758"/>
              <a:gd name="connsiteY4" fmla="*/ 0 h 2565400"/>
              <a:gd name="connsiteX0" fmla="*/ 0 w 24384000"/>
              <a:gd name="connsiteY0" fmla="*/ 0 h 2565400"/>
              <a:gd name="connsiteX1" fmla="*/ 24374388 w 24384000"/>
              <a:gd name="connsiteY1" fmla="*/ 133985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84000" h="2565400">
                <a:moveTo>
                  <a:pt x="0" y="0"/>
                </a:moveTo>
                <a:lnTo>
                  <a:pt x="24374388" y="1339850"/>
                </a:lnTo>
                <a:cubicBezTo>
                  <a:pt x="24377592" y="1771650"/>
                  <a:pt x="24380796" y="2133600"/>
                  <a:pt x="24384000" y="2565400"/>
                </a:cubicBezTo>
                <a:lnTo>
                  <a:pt x="0" y="25654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419100" y="269875"/>
            <a:ext cx="10716986" cy="1655763"/>
          </a:xfrm>
        </p:spPr>
        <p:txBody>
          <a:bodyPr>
            <a:normAutofit/>
          </a:bodyPr>
          <a:lstStyle>
            <a:lvl1pPr>
              <a:defRPr sz="4400" b="0" i="0">
                <a:solidFill>
                  <a:schemeClr val="bg1"/>
                </a:solidFill>
                <a:latin typeface="Lato Thin" charset="0"/>
                <a:ea typeface="Lato Thin" charset="0"/>
                <a:cs typeface="Lato Thin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2777903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- Top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 userDrawn="1"/>
        </p:nvSpPr>
        <p:spPr>
          <a:xfrm>
            <a:off x="2110991" y="-1953569"/>
            <a:ext cx="20139410" cy="18647230"/>
          </a:xfrm>
          <a:prstGeom prst="ellipse">
            <a:avLst/>
          </a:prstGeom>
          <a:gradFill flip="none" rotWithShape="1">
            <a:gsLst>
              <a:gs pos="72000">
                <a:schemeClr val="accent1">
                  <a:alpha val="0"/>
                  <a:lumMod val="0"/>
                  <a:lumOff val="100000"/>
                </a:schemeClr>
              </a:gs>
              <a:gs pos="0">
                <a:schemeClr val="bg1">
                  <a:alpha val="44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1676400" y="1000125"/>
            <a:ext cx="21031200" cy="2651125"/>
          </a:xfrm>
        </p:spPr>
        <p:txBody>
          <a:bodyPr anchor="t">
            <a:normAutofit/>
          </a:bodyPr>
          <a:lstStyle>
            <a:lvl1pPr algn="l">
              <a:defRPr sz="9600" b="0" i="0">
                <a:latin typeface="Lato Hairline" charset="0"/>
                <a:ea typeface="Lato Hairline" charset="0"/>
                <a:cs typeface="Lato Hairline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1676400" y="3651250"/>
            <a:ext cx="21031200" cy="8702675"/>
          </a:xfrm>
        </p:spPr>
        <p:txBody>
          <a:bodyPr/>
          <a:lstStyle>
            <a:lvl1pPr algn="l">
              <a:defRPr b="0" i="0">
                <a:latin typeface="Lato Light" charset="0"/>
                <a:ea typeface="Lato Light" charset="0"/>
                <a:cs typeface="Lato Light" charset="0"/>
              </a:defRPr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206667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264">
          <p15:clr>
            <a:srgbClr val="FBAE40"/>
          </p15:clr>
        </p15:guide>
        <p15:guide id="3" orient="horz" pos="170">
          <p15:clr>
            <a:srgbClr val="FBAE40"/>
          </p15:clr>
        </p15:guide>
        <p15:guide id="4" orient="horz" pos="1213">
          <p15:clr>
            <a:srgbClr val="FBAE40"/>
          </p15:clr>
        </p15:guide>
        <p15:guide id="5" pos="3507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&amp; Subtitle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17"/>
          <p:cNvSpPr>
            <a:spLocks noGrp="1"/>
          </p:cNvSpPr>
          <p:nvPr>
            <p:ph type="title" hasCustomPrompt="1"/>
          </p:nvPr>
        </p:nvSpPr>
        <p:spPr>
          <a:xfrm>
            <a:off x="4321992" y="5257800"/>
            <a:ext cx="15740016" cy="1854060"/>
          </a:xfrm>
          <a:prstGeom prst="rect">
            <a:avLst/>
          </a:prstGeom>
        </p:spPr>
        <p:txBody>
          <a:bodyPr lIns="38387" tIns="38387" rIns="38387" bIns="38387" anchor="ctr"/>
          <a:lstStyle>
            <a:lvl1pPr algn="ctr">
              <a:defRPr sz="11000" b="0" i="0">
                <a:solidFill>
                  <a:schemeClr val="tx1"/>
                </a:solidFill>
                <a:latin typeface="Lato Hairline" charset="0"/>
                <a:ea typeface="Lato Hairline" charset="0"/>
                <a:cs typeface="Lato Hairline" charset="0"/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20" name="Shape 118"/>
          <p:cNvSpPr>
            <a:spLocks noGrp="1"/>
          </p:cNvSpPr>
          <p:nvPr>
            <p:ph type="body" sz="quarter" idx="1" hasCustomPrompt="1"/>
          </p:nvPr>
        </p:nvSpPr>
        <p:spPr>
          <a:xfrm>
            <a:off x="4321992" y="7304400"/>
            <a:ext cx="15740016" cy="633216"/>
          </a:xfrm>
          <a:prstGeom prst="rect">
            <a:avLst/>
          </a:prstGeom>
        </p:spPr>
        <p:txBody>
          <a:bodyPr lIns="38387" tIns="38387" rIns="38387" bIns="38387" anchor="ctr"/>
          <a:lstStyle>
            <a:lvl1pPr marL="0" indent="0" algn="ctr">
              <a:spcBef>
                <a:spcPts val="0"/>
              </a:spcBef>
              <a:buSzTx/>
              <a:buNone/>
              <a:defRPr sz="4000" b="0" i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defRPr>
            </a:lvl1pPr>
            <a:lvl2pPr marL="0" indent="228516" algn="ctr">
              <a:spcBef>
                <a:spcPts val="0"/>
              </a:spcBef>
              <a:buSzTx/>
              <a:buNone/>
              <a:defRPr sz="4000"/>
            </a:lvl2pPr>
            <a:lvl3pPr marL="0" indent="457033" algn="ctr">
              <a:spcBef>
                <a:spcPts val="0"/>
              </a:spcBef>
              <a:buSzTx/>
              <a:buNone/>
              <a:defRPr sz="4000"/>
            </a:lvl3pPr>
            <a:lvl4pPr marL="0" indent="685547" algn="ctr">
              <a:spcBef>
                <a:spcPts val="0"/>
              </a:spcBef>
              <a:buSzTx/>
              <a:buNone/>
              <a:defRPr sz="4000"/>
            </a:lvl4pPr>
            <a:lvl5pPr marL="0" indent="914042" algn="ctr">
              <a:spcBef>
                <a:spcPts val="0"/>
              </a:spcBef>
              <a:buSzTx/>
              <a:buNone/>
              <a:defRPr sz="4000"/>
            </a:lvl5pPr>
          </a:lstStyle>
          <a:p>
            <a:r>
              <a:rPr lang="en-US" dirty="0"/>
              <a:t>BODY LEVEL ONE</a:t>
            </a:r>
          </a:p>
        </p:txBody>
      </p:sp>
    </p:spTree>
    <p:extLst>
      <p:ext uri="{BB962C8B-B14F-4D97-AF65-F5344CB8AC3E}">
        <p14:creationId xmlns:p14="http://schemas.microsoft.com/office/powerpoint/2010/main" val="208005303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Bullets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1676400" y="1000125"/>
            <a:ext cx="21031200" cy="2651125"/>
          </a:xfrm>
        </p:spPr>
        <p:txBody>
          <a:bodyPr anchor="t">
            <a:normAutofit/>
          </a:bodyPr>
          <a:lstStyle>
            <a:lvl1pPr algn="l">
              <a:defRPr sz="9600" b="0" i="0">
                <a:latin typeface="Lato Hairline" charset="0"/>
                <a:ea typeface="Lato Hairline" charset="0"/>
                <a:cs typeface="Lato Hairline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1676400" y="3651250"/>
            <a:ext cx="21031200" cy="8702675"/>
          </a:xfrm>
        </p:spPr>
        <p:txBody>
          <a:bodyPr/>
          <a:lstStyle>
            <a:lvl1pPr algn="l">
              <a:defRPr b="0" i="0">
                <a:latin typeface="Lato Light" charset="0"/>
                <a:ea typeface="Lato Light" charset="0"/>
                <a:cs typeface="Lato Light" charset="0"/>
              </a:defRPr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633397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&amp; Subtitle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117"/>
          <p:cNvSpPr>
            <a:spLocks noGrp="1"/>
          </p:cNvSpPr>
          <p:nvPr>
            <p:ph type="title" hasCustomPrompt="1"/>
          </p:nvPr>
        </p:nvSpPr>
        <p:spPr>
          <a:xfrm>
            <a:off x="4321992" y="5257800"/>
            <a:ext cx="15740016" cy="1854060"/>
          </a:xfrm>
          <a:prstGeom prst="rect">
            <a:avLst/>
          </a:prstGeom>
        </p:spPr>
        <p:txBody>
          <a:bodyPr lIns="38387" tIns="38387" rIns="38387" bIns="38387" anchor="ctr"/>
          <a:lstStyle>
            <a:lvl1pPr algn="ctr">
              <a:defRPr sz="11000" b="0" i="0">
                <a:solidFill>
                  <a:schemeClr val="tx1"/>
                </a:solidFill>
                <a:latin typeface="Lato Hairline" charset="0"/>
                <a:ea typeface="Lato Hairline" charset="0"/>
                <a:cs typeface="Lato Hairline" charset="0"/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7" name="Shape 118"/>
          <p:cNvSpPr>
            <a:spLocks noGrp="1"/>
          </p:cNvSpPr>
          <p:nvPr>
            <p:ph type="body" sz="quarter" idx="1" hasCustomPrompt="1"/>
          </p:nvPr>
        </p:nvSpPr>
        <p:spPr>
          <a:xfrm>
            <a:off x="4321992" y="7304400"/>
            <a:ext cx="15740016" cy="633216"/>
          </a:xfrm>
          <a:prstGeom prst="rect">
            <a:avLst/>
          </a:prstGeom>
        </p:spPr>
        <p:txBody>
          <a:bodyPr lIns="38387" tIns="38387" rIns="38387" bIns="38387" anchor="ctr"/>
          <a:lstStyle>
            <a:lvl1pPr marL="0" indent="0" algn="ctr">
              <a:spcBef>
                <a:spcPts val="0"/>
              </a:spcBef>
              <a:buSzTx/>
              <a:buNone/>
              <a:defRPr sz="4000" b="0" i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defRPr>
            </a:lvl1pPr>
            <a:lvl2pPr marL="0" indent="228516" algn="ctr">
              <a:spcBef>
                <a:spcPts val="0"/>
              </a:spcBef>
              <a:buSzTx/>
              <a:buNone/>
              <a:defRPr sz="4000"/>
            </a:lvl2pPr>
            <a:lvl3pPr marL="0" indent="457033" algn="ctr">
              <a:spcBef>
                <a:spcPts val="0"/>
              </a:spcBef>
              <a:buSzTx/>
              <a:buNone/>
              <a:defRPr sz="4000"/>
            </a:lvl3pPr>
            <a:lvl4pPr marL="0" indent="685547" algn="ctr">
              <a:spcBef>
                <a:spcPts val="0"/>
              </a:spcBef>
              <a:buSzTx/>
              <a:buNone/>
              <a:defRPr sz="4000"/>
            </a:lvl4pPr>
            <a:lvl5pPr marL="0" indent="914042" algn="ctr">
              <a:spcBef>
                <a:spcPts val="0"/>
              </a:spcBef>
              <a:buSzTx/>
              <a:buNone/>
              <a:defRPr sz="4000"/>
            </a:lvl5pPr>
          </a:lstStyle>
          <a:p>
            <a:r>
              <a:rPr lang="en-US" dirty="0"/>
              <a:t>BODY LEVEL ONE</a:t>
            </a:r>
          </a:p>
        </p:txBody>
      </p:sp>
    </p:spTree>
    <p:extLst>
      <p:ext uri="{BB962C8B-B14F-4D97-AF65-F5344CB8AC3E}">
        <p14:creationId xmlns:p14="http://schemas.microsoft.com/office/powerpoint/2010/main" val="13982474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&amp; Subtitle">
    <p:bg>
      <p:bgPr>
        <a:solidFill>
          <a:srgbClr val="BCC3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 hasCustomPrompt="1"/>
          </p:nvPr>
        </p:nvSpPr>
        <p:spPr>
          <a:xfrm>
            <a:off x="12192000" y="2298706"/>
            <a:ext cx="11359978" cy="46482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9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 hasCustomPrompt="1"/>
          </p:nvPr>
        </p:nvSpPr>
        <p:spPr>
          <a:xfrm>
            <a:off x="12192000" y="7073921"/>
            <a:ext cx="11359978" cy="1587502"/>
          </a:xfrm>
          <a:prstGeom prst="rect">
            <a:avLst/>
          </a:prstGeom>
        </p:spPr>
        <p:txBody>
          <a:bodyPr anchor="t"/>
          <a:lstStyle>
            <a:lvl1pPr marL="0" indent="0" algn="l">
              <a:spcBef>
                <a:spcPts val="0"/>
              </a:spcBef>
              <a:buSzTx/>
              <a:buNone/>
              <a:defRPr sz="4500">
                <a:solidFill>
                  <a:schemeClr val="bg1"/>
                </a:solidFill>
              </a:defRPr>
            </a:lvl1pPr>
            <a:lvl2pPr marL="0" indent="228516" algn="l">
              <a:spcBef>
                <a:spcPts val="0"/>
              </a:spcBef>
              <a:buSzTx/>
              <a:buNone/>
              <a:defRPr sz="4000">
                <a:solidFill>
                  <a:schemeClr val="bg1"/>
                </a:solidFill>
              </a:defRPr>
            </a:lvl2pPr>
            <a:lvl3pPr marL="0" indent="457033" algn="l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3pPr>
            <a:lvl4pPr marL="0" indent="685547" algn="ctr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4pPr>
            <a:lvl5pPr marL="0" indent="914042" algn="ctr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</p:txBody>
      </p:sp>
    </p:spTree>
    <p:extLst>
      <p:ext uri="{BB962C8B-B14F-4D97-AF65-F5344CB8AC3E}">
        <p14:creationId xmlns:p14="http://schemas.microsoft.com/office/powerpoint/2010/main" val="144679606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76400" y="1000125"/>
            <a:ext cx="21031200" cy="2651125"/>
          </a:xfrm>
        </p:spPr>
        <p:txBody>
          <a:bodyPr anchor="t">
            <a:normAutofit/>
          </a:bodyPr>
          <a:lstStyle>
            <a:lvl1pPr algn="l">
              <a:defRPr sz="9600" b="0" i="0">
                <a:latin typeface="Lato Hairline" charset="0"/>
                <a:ea typeface="Lato Hairline" charset="0"/>
                <a:cs typeface="Lato Hairline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algn="l">
              <a:defRPr b="0" i="0">
                <a:latin typeface="Lato Light" charset="0"/>
                <a:ea typeface="Lato Light" charset="0"/>
                <a:cs typeface="Lato Light" charset="0"/>
              </a:defRPr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3257218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13_Title &amp; Sub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/>
          </p:cNvSpPr>
          <p:nvPr>
            <p:ph type="title" hasCustomPrompt="1"/>
          </p:nvPr>
        </p:nvSpPr>
        <p:spPr>
          <a:xfrm>
            <a:off x="4321992" y="5257800"/>
            <a:ext cx="15740016" cy="1854060"/>
          </a:xfrm>
          <a:prstGeom prst="rect">
            <a:avLst/>
          </a:prstGeom>
        </p:spPr>
        <p:txBody>
          <a:bodyPr lIns="38387" tIns="38387" rIns="38387" bIns="38387" anchor="ctr"/>
          <a:lstStyle>
            <a:lvl1pPr algn="ctr">
              <a:defRPr sz="11000" b="0" i="0">
                <a:solidFill>
                  <a:schemeClr val="tx1"/>
                </a:solidFill>
                <a:latin typeface="Lato Hairline" charset="0"/>
                <a:ea typeface="Lato Hairline" charset="0"/>
                <a:cs typeface="Lato Hairline" charset="0"/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118" name="Shape 118"/>
          <p:cNvSpPr>
            <a:spLocks noGrp="1"/>
          </p:cNvSpPr>
          <p:nvPr>
            <p:ph type="body" sz="quarter" idx="1" hasCustomPrompt="1"/>
          </p:nvPr>
        </p:nvSpPr>
        <p:spPr>
          <a:xfrm>
            <a:off x="4321992" y="7304400"/>
            <a:ext cx="15740016" cy="633216"/>
          </a:xfrm>
          <a:prstGeom prst="rect">
            <a:avLst/>
          </a:prstGeom>
        </p:spPr>
        <p:txBody>
          <a:bodyPr lIns="38387" tIns="38387" rIns="38387" bIns="38387" anchor="ctr"/>
          <a:lstStyle>
            <a:lvl1pPr marL="0" indent="0" algn="ctr">
              <a:spcBef>
                <a:spcPts val="0"/>
              </a:spcBef>
              <a:buSzTx/>
              <a:buNone/>
              <a:defRPr sz="4000" b="0" i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defRPr>
            </a:lvl1pPr>
            <a:lvl2pPr marL="0" indent="228516" algn="ctr">
              <a:spcBef>
                <a:spcPts val="0"/>
              </a:spcBef>
              <a:buSzTx/>
              <a:buNone/>
              <a:defRPr sz="4000"/>
            </a:lvl2pPr>
            <a:lvl3pPr marL="0" indent="457033" algn="ctr">
              <a:spcBef>
                <a:spcPts val="0"/>
              </a:spcBef>
              <a:buSzTx/>
              <a:buNone/>
              <a:defRPr sz="4000"/>
            </a:lvl3pPr>
            <a:lvl4pPr marL="0" indent="685547" algn="ctr">
              <a:spcBef>
                <a:spcPts val="0"/>
              </a:spcBef>
              <a:buSzTx/>
              <a:buNone/>
              <a:defRPr sz="4000"/>
            </a:lvl4pPr>
            <a:lvl5pPr marL="0" indent="914042" algn="ctr">
              <a:spcBef>
                <a:spcPts val="0"/>
              </a:spcBef>
              <a:buSzTx/>
              <a:buNone/>
              <a:defRPr sz="4000"/>
            </a:lvl5pPr>
          </a:lstStyle>
          <a:p>
            <a:r>
              <a:rPr lang="en-US" dirty="0"/>
              <a:t>BODY LEVEL ONE</a:t>
            </a:r>
          </a:p>
        </p:txBody>
      </p:sp>
    </p:spTree>
    <p:extLst>
      <p:ext uri="{BB962C8B-B14F-4D97-AF65-F5344CB8AC3E}">
        <p14:creationId xmlns:p14="http://schemas.microsoft.com/office/powerpoint/2010/main" val="81231600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&amp; Subtitle">
    <p:bg>
      <p:bgPr>
        <a:solidFill>
          <a:srgbClr val="07657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1676400" y="1000125"/>
            <a:ext cx="21031200" cy="2651125"/>
          </a:xfrm>
        </p:spPr>
        <p:txBody>
          <a:bodyPr anchor="t">
            <a:normAutofit/>
          </a:bodyPr>
          <a:lstStyle>
            <a:lvl1pPr algn="l">
              <a:defRPr sz="9600" b="0" i="0">
                <a:latin typeface="Lato Hairline" charset="0"/>
                <a:ea typeface="Lato Hairline" charset="0"/>
                <a:cs typeface="Lato Hairline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1676400" y="3651250"/>
            <a:ext cx="21031200" cy="8702675"/>
          </a:xfrm>
        </p:spPr>
        <p:txBody>
          <a:bodyPr/>
          <a:lstStyle>
            <a:lvl1pPr algn="l">
              <a:defRPr b="0" i="0">
                <a:latin typeface="Lato Light" charset="0"/>
                <a:ea typeface="Lato Light" charset="0"/>
                <a:cs typeface="Lato Light" charset="0"/>
              </a:defRPr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4867447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Bullets">
    <p:bg>
      <p:bgPr>
        <a:solidFill>
          <a:srgbClr val="07657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17"/>
          <p:cNvSpPr>
            <a:spLocks noGrp="1"/>
          </p:cNvSpPr>
          <p:nvPr>
            <p:ph type="title" hasCustomPrompt="1"/>
          </p:nvPr>
        </p:nvSpPr>
        <p:spPr>
          <a:xfrm>
            <a:off x="4321992" y="5257800"/>
            <a:ext cx="15740016" cy="1854060"/>
          </a:xfrm>
          <a:prstGeom prst="rect">
            <a:avLst/>
          </a:prstGeom>
        </p:spPr>
        <p:txBody>
          <a:bodyPr lIns="38387" tIns="38387" rIns="38387" bIns="38387" anchor="ctr"/>
          <a:lstStyle>
            <a:lvl1pPr algn="ctr">
              <a:defRPr sz="11000" b="0" i="0">
                <a:solidFill>
                  <a:schemeClr val="tx1"/>
                </a:solidFill>
                <a:latin typeface="Lato Hairline" charset="0"/>
                <a:ea typeface="Lato Hairline" charset="0"/>
                <a:cs typeface="Lato Hairline" charset="0"/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7" name="Shape 118"/>
          <p:cNvSpPr>
            <a:spLocks noGrp="1"/>
          </p:cNvSpPr>
          <p:nvPr>
            <p:ph type="body" sz="quarter" idx="1" hasCustomPrompt="1"/>
          </p:nvPr>
        </p:nvSpPr>
        <p:spPr>
          <a:xfrm>
            <a:off x="4321992" y="7304400"/>
            <a:ext cx="15740016" cy="633216"/>
          </a:xfrm>
          <a:prstGeom prst="rect">
            <a:avLst/>
          </a:prstGeom>
        </p:spPr>
        <p:txBody>
          <a:bodyPr lIns="38387" tIns="38387" rIns="38387" bIns="38387" anchor="ctr"/>
          <a:lstStyle>
            <a:lvl1pPr marL="0" indent="0" algn="ctr">
              <a:spcBef>
                <a:spcPts val="0"/>
              </a:spcBef>
              <a:buSzTx/>
              <a:buNone/>
              <a:defRPr sz="4000" b="0" i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defRPr>
            </a:lvl1pPr>
            <a:lvl2pPr marL="0" indent="228516" algn="ctr">
              <a:spcBef>
                <a:spcPts val="0"/>
              </a:spcBef>
              <a:buSzTx/>
              <a:buNone/>
              <a:defRPr sz="4000"/>
            </a:lvl2pPr>
            <a:lvl3pPr marL="0" indent="457033" algn="ctr">
              <a:spcBef>
                <a:spcPts val="0"/>
              </a:spcBef>
              <a:buSzTx/>
              <a:buNone/>
              <a:defRPr sz="4000"/>
            </a:lvl3pPr>
            <a:lvl4pPr marL="0" indent="685547" algn="ctr">
              <a:spcBef>
                <a:spcPts val="0"/>
              </a:spcBef>
              <a:buSzTx/>
              <a:buNone/>
              <a:defRPr sz="4000"/>
            </a:lvl4pPr>
            <a:lvl5pPr marL="0" indent="914042" algn="ctr">
              <a:spcBef>
                <a:spcPts val="0"/>
              </a:spcBef>
              <a:buSzTx/>
              <a:buNone/>
              <a:defRPr sz="4000"/>
            </a:lvl5pPr>
          </a:lstStyle>
          <a:p>
            <a:r>
              <a:rPr lang="en-US" dirty="0"/>
              <a:t>BODY LEVEL ONE</a:t>
            </a:r>
          </a:p>
        </p:txBody>
      </p:sp>
    </p:spTree>
    <p:extLst>
      <p:ext uri="{BB962C8B-B14F-4D97-AF65-F5344CB8AC3E}">
        <p14:creationId xmlns:p14="http://schemas.microsoft.com/office/powerpoint/2010/main" val="9012363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Title &amp; Subtitle">
    <p:bg>
      <p:bgPr>
        <a:solidFill>
          <a:srgbClr val="59C3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 hasCustomPrompt="1"/>
          </p:nvPr>
        </p:nvSpPr>
        <p:spPr>
          <a:xfrm>
            <a:off x="12192000" y="2298706"/>
            <a:ext cx="11359978" cy="46482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9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 hasCustomPrompt="1"/>
          </p:nvPr>
        </p:nvSpPr>
        <p:spPr>
          <a:xfrm>
            <a:off x="12192000" y="7073921"/>
            <a:ext cx="11359978" cy="1587502"/>
          </a:xfrm>
          <a:prstGeom prst="rect">
            <a:avLst/>
          </a:prstGeom>
        </p:spPr>
        <p:txBody>
          <a:bodyPr anchor="t"/>
          <a:lstStyle>
            <a:lvl1pPr marL="0" indent="0" algn="l">
              <a:spcBef>
                <a:spcPts val="0"/>
              </a:spcBef>
              <a:buSzTx/>
              <a:buNone/>
              <a:defRPr sz="4500">
                <a:solidFill>
                  <a:schemeClr val="bg1"/>
                </a:solidFill>
              </a:defRPr>
            </a:lvl1pPr>
            <a:lvl2pPr marL="0" indent="228516" algn="l">
              <a:spcBef>
                <a:spcPts val="0"/>
              </a:spcBef>
              <a:buSzTx/>
              <a:buNone/>
              <a:defRPr sz="4000">
                <a:solidFill>
                  <a:schemeClr val="bg1"/>
                </a:solidFill>
              </a:defRPr>
            </a:lvl2pPr>
            <a:lvl3pPr marL="0" indent="457033" algn="l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3pPr>
            <a:lvl4pPr marL="0" indent="685547" algn="ctr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4pPr>
            <a:lvl5pPr marL="0" indent="914042" algn="ctr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</p:txBody>
      </p:sp>
    </p:spTree>
    <p:extLst>
      <p:ext uri="{BB962C8B-B14F-4D97-AF65-F5344CB8AC3E}">
        <p14:creationId xmlns:p14="http://schemas.microsoft.com/office/powerpoint/2010/main" val="130440458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7_Title &amp; Subtitle">
    <p:bg>
      <p:bgPr>
        <a:solidFill>
          <a:srgbClr val="24AA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 hasCustomPrompt="1"/>
          </p:nvPr>
        </p:nvSpPr>
        <p:spPr>
          <a:xfrm>
            <a:off x="12192000" y="2298706"/>
            <a:ext cx="11359978" cy="46482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9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 hasCustomPrompt="1"/>
          </p:nvPr>
        </p:nvSpPr>
        <p:spPr>
          <a:xfrm>
            <a:off x="12192000" y="7073921"/>
            <a:ext cx="11359978" cy="1587502"/>
          </a:xfrm>
          <a:prstGeom prst="rect">
            <a:avLst/>
          </a:prstGeom>
        </p:spPr>
        <p:txBody>
          <a:bodyPr anchor="t"/>
          <a:lstStyle>
            <a:lvl1pPr marL="0" indent="0" algn="l">
              <a:spcBef>
                <a:spcPts val="0"/>
              </a:spcBef>
              <a:buSzTx/>
              <a:buNone/>
              <a:defRPr sz="4500">
                <a:solidFill>
                  <a:schemeClr val="bg1"/>
                </a:solidFill>
              </a:defRPr>
            </a:lvl1pPr>
            <a:lvl2pPr marL="0" indent="228516" algn="l">
              <a:spcBef>
                <a:spcPts val="0"/>
              </a:spcBef>
              <a:buSzTx/>
              <a:buNone/>
              <a:defRPr sz="4000">
                <a:solidFill>
                  <a:schemeClr val="bg1"/>
                </a:solidFill>
              </a:defRPr>
            </a:lvl2pPr>
            <a:lvl3pPr marL="0" indent="457033" algn="l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3pPr>
            <a:lvl4pPr marL="0" indent="685547" algn="ctr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4pPr>
            <a:lvl5pPr marL="0" indent="914042" algn="ctr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</p:txBody>
      </p:sp>
    </p:spTree>
    <p:extLst>
      <p:ext uri="{BB962C8B-B14F-4D97-AF65-F5344CB8AC3E}">
        <p14:creationId xmlns:p14="http://schemas.microsoft.com/office/powerpoint/2010/main" val="1594236268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&amp; Subtitle">
    <p:bg>
      <p:bgPr>
        <a:solidFill>
          <a:srgbClr val="07657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11"/>
          <p:cNvSpPr>
            <a:spLocks noGrp="1"/>
          </p:cNvSpPr>
          <p:nvPr>
            <p:ph type="title" hasCustomPrompt="1"/>
          </p:nvPr>
        </p:nvSpPr>
        <p:spPr>
          <a:xfrm>
            <a:off x="12192000" y="2298706"/>
            <a:ext cx="11359978" cy="46482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9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8" name="Shape 12"/>
          <p:cNvSpPr>
            <a:spLocks noGrp="1"/>
          </p:cNvSpPr>
          <p:nvPr>
            <p:ph type="body" sz="quarter" idx="1" hasCustomPrompt="1"/>
          </p:nvPr>
        </p:nvSpPr>
        <p:spPr>
          <a:xfrm>
            <a:off x="12192000" y="7073921"/>
            <a:ext cx="11359978" cy="1587502"/>
          </a:xfrm>
          <a:prstGeom prst="rect">
            <a:avLst/>
          </a:prstGeom>
        </p:spPr>
        <p:txBody>
          <a:bodyPr anchor="t"/>
          <a:lstStyle>
            <a:lvl1pPr marL="0" indent="0" algn="l">
              <a:spcBef>
                <a:spcPts val="0"/>
              </a:spcBef>
              <a:buSzTx/>
              <a:buNone/>
              <a:defRPr sz="4500">
                <a:solidFill>
                  <a:schemeClr val="bg1"/>
                </a:solidFill>
              </a:defRPr>
            </a:lvl1pPr>
            <a:lvl2pPr marL="0" indent="228516" algn="l">
              <a:spcBef>
                <a:spcPts val="0"/>
              </a:spcBef>
              <a:buSzTx/>
              <a:buNone/>
              <a:defRPr sz="4000">
                <a:solidFill>
                  <a:schemeClr val="bg1"/>
                </a:solidFill>
              </a:defRPr>
            </a:lvl2pPr>
            <a:lvl3pPr marL="0" indent="457033" algn="l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3pPr>
            <a:lvl4pPr marL="0" indent="685547" algn="ctr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4pPr>
            <a:lvl5pPr marL="0" indent="914042" algn="ctr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</p:txBody>
      </p:sp>
    </p:spTree>
    <p:extLst>
      <p:ext uri="{BB962C8B-B14F-4D97-AF65-F5344CB8AC3E}">
        <p14:creationId xmlns:p14="http://schemas.microsoft.com/office/powerpoint/2010/main" val="1997246192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5_Title &amp; Subtitle">
    <p:bg>
      <p:bgPr>
        <a:solidFill>
          <a:srgbClr val="FBD8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 hasCustomPrompt="1"/>
          </p:nvPr>
        </p:nvSpPr>
        <p:spPr>
          <a:xfrm>
            <a:off x="12192000" y="2298706"/>
            <a:ext cx="11359978" cy="46482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96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 hasCustomPrompt="1"/>
          </p:nvPr>
        </p:nvSpPr>
        <p:spPr>
          <a:xfrm>
            <a:off x="12192000" y="7073921"/>
            <a:ext cx="11359978" cy="1587502"/>
          </a:xfrm>
          <a:prstGeom prst="rect">
            <a:avLst/>
          </a:prstGeom>
        </p:spPr>
        <p:txBody>
          <a:bodyPr anchor="t"/>
          <a:lstStyle>
            <a:lvl1pPr marL="0" indent="0" algn="l">
              <a:spcBef>
                <a:spcPts val="0"/>
              </a:spcBef>
              <a:buSzTx/>
              <a:buNone/>
              <a:defRPr sz="45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0" indent="228516" algn="l">
              <a:spcBef>
                <a:spcPts val="0"/>
              </a:spcBef>
              <a:buSzTx/>
              <a:buNone/>
              <a:defRPr sz="4000">
                <a:solidFill>
                  <a:schemeClr val="tx1">
                    <a:lumMod val="95000"/>
                    <a:lumOff val="5000"/>
                  </a:schemeClr>
                </a:solidFill>
              </a:defRPr>
            </a:lvl2pPr>
            <a:lvl3pPr marL="0" indent="457033" algn="l">
              <a:spcBef>
                <a:spcPts val="0"/>
              </a:spcBef>
              <a:buSzTx/>
              <a:buNone/>
              <a:defRPr sz="3200">
                <a:solidFill>
                  <a:schemeClr val="tx1">
                    <a:lumMod val="95000"/>
                    <a:lumOff val="5000"/>
                  </a:schemeClr>
                </a:solidFill>
              </a:defRPr>
            </a:lvl3pPr>
            <a:lvl4pPr marL="0" indent="685547" algn="ctr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4pPr>
            <a:lvl5pPr marL="0" indent="914042" algn="ctr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</p:txBody>
      </p:sp>
    </p:spTree>
    <p:extLst>
      <p:ext uri="{BB962C8B-B14F-4D97-AF65-F5344CB8AC3E}">
        <p14:creationId xmlns:p14="http://schemas.microsoft.com/office/powerpoint/2010/main" val="706576836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4_Title &amp; Subtitle">
    <p:bg>
      <p:bgPr>
        <a:solidFill>
          <a:srgbClr val="EB6C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 hasCustomPrompt="1"/>
          </p:nvPr>
        </p:nvSpPr>
        <p:spPr>
          <a:xfrm>
            <a:off x="12192000" y="2298706"/>
            <a:ext cx="11359978" cy="46482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9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 hasCustomPrompt="1"/>
          </p:nvPr>
        </p:nvSpPr>
        <p:spPr>
          <a:xfrm>
            <a:off x="12192000" y="7073921"/>
            <a:ext cx="11359978" cy="1587502"/>
          </a:xfrm>
          <a:prstGeom prst="rect">
            <a:avLst/>
          </a:prstGeom>
        </p:spPr>
        <p:txBody>
          <a:bodyPr anchor="t"/>
          <a:lstStyle>
            <a:lvl1pPr marL="0" indent="0" algn="l">
              <a:spcBef>
                <a:spcPts val="0"/>
              </a:spcBef>
              <a:buSzTx/>
              <a:buNone/>
              <a:defRPr sz="4500">
                <a:solidFill>
                  <a:schemeClr val="bg1"/>
                </a:solidFill>
              </a:defRPr>
            </a:lvl1pPr>
            <a:lvl2pPr marL="0" indent="228516" algn="l">
              <a:spcBef>
                <a:spcPts val="0"/>
              </a:spcBef>
              <a:buSzTx/>
              <a:buNone/>
              <a:defRPr sz="4000">
                <a:solidFill>
                  <a:schemeClr val="bg1"/>
                </a:solidFill>
              </a:defRPr>
            </a:lvl2pPr>
            <a:lvl3pPr marL="0" indent="457033" algn="l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3pPr>
            <a:lvl4pPr marL="0" indent="685547" algn="ctr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4pPr>
            <a:lvl5pPr marL="0" indent="914042" algn="ctr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</p:txBody>
      </p:sp>
    </p:spTree>
    <p:extLst>
      <p:ext uri="{BB962C8B-B14F-4D97-AF65-F5344CB8AC3E}">
        <p14:creationId xmlns:p14="http://schemas.microsoft.com/office/powerpoint/2010/main" val="1176699584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&amp; Subtitle">
    <p:bg>
      <p:bgPr>
        <a:solidFill>
          <a:srgbClr val="DD239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 hasCustomPrompt="1"/>
          </p:nvPr>
        </p:nvSpPr>
        <p:spPr>
          <a:xfrm>
            <a:off x="12192000" y="2298706"/>
            <a:ext cx="11359978" cy="46482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9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 hasCustomPrompt="1"/>
          </p:nvPr>
        </p:nvSpPr>
        <p:spPr>
          <a:xfrm>
            <a:off x="12192000" y="7073921"/>
            <a:ext cx="11359978" cy="1587502"/>
          </a:xfrm>
          <a:prstGeom prst="rect">
            <a:avLst/>
          </a:prstGeom>
        </p:spPr>
        <p:txBody>
          <a:bodyPr anchor="t"/>
          <a:lstStyle>
            <a:lvl1pPr marL="0" indent="0" algn="l">
              <a:spcBef>
                <a:spcPts val="0"/>
              </a:spcBef>
              <a:buSzTx/>
              <a:buNone/>
              <a:defRPr sz="4500">
                <a:solidFill>
                  <a:schemeClr val="bg1"/>
                </a:solidFill>
              </a:defRPr>
            </a:lvl1pPr>
            <a:lvl2pPr marL="0" indent="228516" algn="l">
              <a:spcBef>
                <a:spcPts val="0"/>
              </a:spcBef>
              <a:buSzTx/>
              <a:buNone/>
              <a:defRPr sz="4000">
                <a:solidFill>
                  <a:schemeClr val="bg1"/>
                </a:solidFill>
              </a:defRPr>
            </a:lvl2pPr>
            <a:lvl3pPr marL="0" indent="457033" algn="l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3pPr>
            <a:lvl4pPr marL="0" indent="685547" algn="ctr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4pPr>
            <a:lvl5pPr marL="0" indent="914042" algn="ctr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</p:txBody>
      </p:sp>
    </p:spTree>
    <p:extLst>
      <p:ext uri="{BB962C8B-B14F-4D97-AF65-F5344CB8AC3E}">
        <p14:creationId xmlns:p14="http://schemas.microsoft.com/office/powerpoint/2010/main" val="1735228416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5" Type="http://schemas.openxmlformats.org/officeDocument/2006/relationships/slideLayout" Target="../slideLayouts/slideLayout30.xml"/><Relationship Id="rId4" Type="http://schemas.openxmlformats.org/officeDocument/2006/relationships/slideLayout" Target="../slideLayouts/slideLayout29.xml"/><Relationship Id="rId9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A0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1689105" y="952502"/>
            <a:ext cx="21005800" cy="228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799" tIns="50799" rIns="50799" bIns="50799" anchor="ctr">
            <a:normAutofit/>
          </a:bodyPr>
          <a:lstStyle/>
          <a:p>
            <a:r>
              <a:rPr lang="en-US" dirty="0"/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1689105" y="3238533"/>
            <a:ext cx="21005800" cy="92075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799" tIns="50799" rIns="50799" bIns="50799" anchor="t">
            <a:noAutofit/>
          </a:bodyPr>
          <a:lstStyle/>
          <a:p>
            <a:r>
              <a:rPr dirty="0"/>
              <a:t>Body Level One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803" r:id="rId2"/>
    <p:sldLayoutId id="2147483795" r:id="rId3"/>
    <p:sldLayoutId id="2147483797" r:id="rId4"/>
    <p:sldLayoutId id="2147483801" r:id="rId5"/>
    <p:sldLayoutId id="2147483817" r:id="rId6"/>
    <p:sldLayoutId id="2147483799" r:id="rId7"/>
    <p:sldLayoutId id="2147483798" r:id="rId8"/>
    <p:sldLayoutId id="2147483796" r:id="rId9"/>
    <p:sldLayoutId id="2147483800" r:id="rId10"/>
    <p:sldLayoutId id="2147483802" r:id="rId11"/>
    <p:sldLayoutId id="2147483816" r:id="rId12"/>
    <p:sldLayoutId id="2147483841" r:id="rId13"/>
    <p:sldLayoutId id="2147483661" r:id="rId14"/>
  </p:sldLayoutIdLst>
  <p:transition spd="slow">
    <p:push dir="u"/>
  </p:transition>
  <p:txStyles>
    <p:titleStyle>
      <a:lvl1pPr marL="0" marR="0" indent="0" algn="l" defTabSz="8251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chemeClr val="bg1"/>
          </a:solidFill>
          <a:uFillTx/>
          <a:latin typeface="Lato Hairline" charset="0"/>
          <a:ea typeface="Lato Hairline" charset="0"/>
          <a:cs typeface="Lato Hairline" charset="0"/>
          <a:sym typeface="Helvetica Light"/>
        </a:defRPr>
      </a:lvl1pPr>
      <a:lvl2pPr marL="0" marR="0" indent="228516" algn="ctr" defTabSz="8251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033" algn="ctr" defTabSz="8251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547" algn="ctr" defTabSz="8251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042" algn="ctr" defTabSz="8251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2551" algn="ctr" defTabSz="8251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065" algn="ctr" defTabSz="8251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599581" algn="ctr" defTabSz="8251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098" algn="ctr" defTabSz="8251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0" marR="0" indent="0" algn="l" defTabSz="825175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None/>
        <a:tabLst/>
        <a:defRPr sz="5200" b="0" i="0" u="none" strike="noStrike" cap="none" spc="0" baseline="0">
          <a:ln>
            <a:noFill/>
          </a:ln>
          <a:solidFill>
            <a:schemeClr val="bg1"/>
          </a:solidFill>
          <a:uFillTx/>
          <a:latin typeface="Lato Light" charset="0"/>
          <a:ea typeface="Lato Light" charset="0"/>
          <a:cs typeface="Lato Light" charset="0"/>
          <a:sym typeface="Helvetica Light"/>
        </a:defRPr>
      </a:lvl1pPr>
      <a:lvl2pPr marL="634752" marR="0" indent="0" algn="l" defTabSz="825175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None/>
        <a:tabLst/>
        <a:defRPr sz="4400" b="0" i="0" u="none" strike="noStrike" cap="none" spc="0" baseline="0">
          <a:ln>
            <a:noFill/>
          </a:ln>
          <a:solidFill>
            <a:schemeClr val="bg1"/>
          </a:solidFill>
          <a:uFillTx/>
          <a:latin typeface="Lato Light" charset="0"/>
          <a:ea typeface="Lato Light" charset="0"/>
          <a:cs typeface="Lato Light" charset="0"/>
          <a:sym typeface="Helvetica Light"/>
        </a:defRPr>
      </a:lvl2pPr>
      <a:lvl3pPr marL="1269507" marR="0" indent="0" algn="l" defTabSz="825175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None/>
        <a:tabLst/>
        <a:defRPr sz="3600" b="0" i="0" u="none" strike="noStrike" cap="none" spc="0" baseline="0">
          <a:ln>
            <a:noFill/>
          </a:ln>
          <a:solidFill>
            <a:schemeClr val="bg1"/>
          </a:solidFill>
          <a:uFillTx/>
          <a:latin typeface="Lato Light" charset="0"/>
          <a:ea typeface="Lato Light" charset="0"/>
          <a:cs typeface="Lato Light" charset="0"/>
          <a:sym typeface="Helvetica Light"/>
        </a:defRPr>
      </a:lvl3pPr>
      <a:lvl4pPr marL="1904267" marR="0" indent="0" algn="l" defTabSz="825175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None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Lato Thin" charset="0"/>
          <a:ea typeface="Lato Thin" charset="0"/>
          <a:cs typeface="Lato Thin" charset="0"/>
          <a:sym typeface="Helvetica Light"/>
        </a:defRPr>
      </a:lvl4pPr>
      <a:lvl5pPr marL="2539020" marR="0" indent="0" algn="l" defTabSz="825175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None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Lato Thin" charset="0"/>
          <a:ea typeface="Lato Thin" charset="0"/>
          <a:cs typeface="Lato Thin" charset="0"/>
          <a:sym typeface="Helvetica Light"/>
        </a:defRPr>
      </a:lvl5pPr>
      <a:lvl6pPr marL="3808528" marR="0" indent="-634753" algn="l" defTabSz="825175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4443281" marR="0" indent="-634753" algn="l" defTabSz="825175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5078034" marR="0" indent="-634753" algn="l" defTabSz="825175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5712786" marR="0" indent="-634753" algn="l" defTabSz="825175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8251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516" algn="ctr" defTabSz="8251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033" algn="ctr" defTabSz="8251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547" algn="ctr" defTabSz="8251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042" algn="ctr" defTabSz="8251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2551" algn="ctr" defTabSz="8251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065" algn="ctr" defTabSz="8251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599581" algn="ctr" defTabSz="8251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098" algn="ctr" defTabSz="8251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6400" y="730250"/>
            <a:ext cx="21031200" cy="2651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6400" y="3676650"/>
            <a:ext cx="21031200" cy="8702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33821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5" r:id="rId1"/>
    <p:sldLayoutId id="2147483846" r:id="rId2"/>
    <p:sldLayoutId id="2147483847" r:id="rId3"/>
    <p:sldLayoutId id="2147483839" r:id="rId4"/>
    <p:sldLayoutId id="2147483833" r:id="rId5"/>
    <p:sldLayoutId id="2147483848" r:id="rId6"/>
    <p:sldLayoutId id="2147483831" r:id="rId7"/>
    <p:sldLayoutId id="2147483840" r:id="rId8"/>
    <p:sldLayoutId id="2147483835" r:id="rId9"/>
    <p:sldLayoutId id="2147483836" r:id="rId10"/>
    <p:sldLayoutId id="214748383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000" b="0" i="0" kern="1200">
          <a:solidFill>
            <a:schemeClr val="tx1"/>
          </a:solidFill>
          <a:latin typeface="Lato Hairline" charset="0"/>
          <a:ea typeface="Lato Hairline" charset="0"/>
          <a:cs typeface="Lato Hairline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/>
        <a:buNone/>
        <a:defRPr sz="4400" b="0" i="0" kern="1200">
          <a:solidFill>
            <a:schemeClr val="tx1"/>
          </a:solidFill>
          <a:latin typeface="Lato Thin" charset="0"/>
          <a:ea typeface="Lato Thin" charset="0"/>
          <a:cs typeface="Lato Thin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4400" b="0" i="0" kern="1200">
          <a:solidFill>
            <a:schemeClr val="tx1"/>
          </a:solidFill>
          <a:latin typeface="Lato Thin" charset="0"/>
          <a:ea typeface="Lato Thin" charset="0"/>
          <a:cs typeface="Lato Thin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4400" b="0" i="0" kern="1200">
          <a:solidFill>
            <a:schemeClr val="tx1"/>
          </a:solidFill>
          <a:latin typeface="Lato Thin" charset="0"/>
          <a:ea typeface="Lato Thin" charset="0"/>
          <a:cs typeface="Lato Thin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4400" b="0" i="0" kern="1200">
          <a:solidFill>
            <a:schemeClr val="tx1"/>
          </a:solidFill>
          <a:latin typeface="Lato Thin" charset="0"/>
          <a:ea typeface="Lato Thin" charset="0"/>
          <a:cs typeface="Lato Thin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4400" b="0" i="0" kern="1200">
          <a:solidFill>
            <a:schemeClr val="tx1"/>
          </a:solidFill>
          <a:latin typeface="Lato Thin" charset="0"/>
          <a:ea typeface="Lato Thin" charset="0"/>
          <a:cs typeface="Lato Thin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6400" y="730250"/>
            <a:ext cx="21031200" cy="2651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6400" y="3651250"/>
            <a:ext cx="21031200" cy="8702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0254918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3" r:id="rId1"/>
    <p:sldLayoutId id="2147483805" r:id="rId2"/>
    <p:sldLayoutId id="2147483804" r:id="rId3"/>
    <p:sldLayoutId id="2147483808" r:id="rId4"/>
    <p:sldLayoutId id="2147483814" r:id="rId5"/>
    <p:sldLayoutId id="2147483812" r:id="rId6"/>
    <p:sldLayoutId id="2147483811" r:id="rId7"/>
    <p:sldLayoutId id="2147483810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9600" b="0" i="0" kern="1200">
          <a:solidFill>
            <a:schemeClr val="tx1"/>
          </a:solidFill>
          <a:latin typeface="Lato Hairline" charset="0"/>
          <a:ea typeface="Lato Hairline" charset="0"/>
          <a:cs typeface="Lato Hairline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/>
        <a:buNone/>
        <a:defRPr sz="5200" b="0" i="0" kern="1200">
          <a:solidFill>
            <a:schemeClr val="tx1"/>
          </a:solidFill>
          <a:latin typeface="Lato Light" charset="0"/>
          <a:ea typeface="Lato Light" charset="0"/>
          <a:cs typeface="Lato Light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5200" b="0" i="0" kern="1200">
          <a:solidFill>
            <a:schemeClr val="tx1"/>
          </a:solidFill>
          <a:latin typeface="Lato Light" charset="0"/>
          <a:ea typeface="Lato Light" charset="0"/>
          <a:cs typeface="Lato Light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5200" b="0" i="0" kern="1200">
          <a:solidFill>
            <a:schemeClr val="tx1"/>
          </a:solidFill>
          <a:latin typeface="Lato Light" charset="0"/>
          <a:ea typeface="Lato Light" charset="0"/>
          <a:cs typeface="Lato Light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5200" b="0" i="0" kern="1200">
          <a:solidFill>
            <a:schemeClr val="tx1"/>
          </a:solidFill>
          <a:latin typeface="Lato Light" charset="0"/>
          <a:ea typeface="Lato Light" charset="0"/>
          <a:cs typeface="Lato Light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5200" b="0" i="0" kern="1200">
          <a:solidFill>
            <a:schemeClr val="tx1"/>
          </a:solidFill>
          <a:latin typeface="Lato Light" charset="0"/>
          <a:ea typeface="Lato Light" charset="0"/>
          <a:cs typeface="Lato Ligh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9.tmp"/><Relationship Id="rId5" Type="http://schemas.openxmlformats.org/officeDocument/2006/relationships/image" Target="../media/image8.tmp"/><Relationship Id="rId4" Type="http://schemas.openxmlformats.org/officeDocument/2006/relationships/image" Target="../media/image7.tm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1.tm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2192000" y="2298706"/>
            <a:ext cx="11998036" cy="4648200"/>
          </a:xfrm>
        </p:spPr>
        <p:txBody>
          <a:bodyPr/>
          <a:lstStyle/>
          <a:p>
            <a:r>
              <a:rPr lang="en-US" sz="8800" b="1" dirty="0"/>
              <a:t>YZY Language School</a:t>
            </a:r>
            <a:endParaRPr lang="en-US" sz="7200" dirty="0"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"/>
          </p:nvPr>
        </p:nvSpPr>
        <p:spPr>
          <a:xfrm>
            <a:off x="12192000" y="7988323"/>
            <a:ext cx="11359978" cy="3744497"/>
          </a:xfrm>
        </p:spPr>
        <p:txBody>
          <a:bodyPr/>
          <a:lstStyle/>
          <a:p>
            <a:r>
              <a:rPr kumimoji="1" lang="en-US" altLang="zh-CN" dirty="0"/>
              <a:t>Ying HAO</a:t>
            </a:r>
          </a:p>
          <a:p>
            <a:r>
              <a:rPr lang="en-CA" dirty="0" err="1"/>
              <a:t>Yaowu</a:t>
            </a:r>
            <a:r>
              <a:rPr lang="en-CA" dirty="0"/>
              <a:t> HUANG</a:t>
            </a:r>
          </a:p>
          <a:p>
            <a:r>
              <a:rPr kumimoji="1" lang="en-CA" altLang="zh-CN" dirty="0" err="1"/>
              <a:t>Zhiwei</a:t>
            </a:r>
            <a:r>
              <a:rPr kumimoji="1" lang="en-CA" altLang="zh-CN" dirty="0"/>
              <a:t> LI</a:t>
            </a:r>
            <a:endParaRPr kumimoji="1" lang="en-US" altLang="zh-CN" dirty="0"/>
          </a:p>
          <a:p>
            <a:r>
              <a:rPr kumimoji="1" lang="en-US" altLang="zh-CN" dirty="0"/>
              <a:t>APR 08, 2021</a:t>
            </a:r>
            <a:endParaRPr kumimoji="1" lang="zh-CN" altLang="en-US" dirty="0"/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FC8AEB0F-C6FD-4480-B9C1-3DB424A6363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287" t="4167" r="7421" b="2158"/>
          <a:stretch/>
        </p:blipFill>
        <p:spPr>
          <a:xfrm>
            <a:off x="0" y="0"/>
            <a:ext cx="11780874" cy="13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920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05888C3-B4EE-E941-BA2B-EDBE718A4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2026" y="654052"/>
            <a:ext cx="6581774" cy="457517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7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Agenda</a:t>
            </a:r>
          </a:p>
        </p:txBody>
      </p:sp>
      <p:sp>
        <p:nvSpPr>
          <p:cNvPr id="7" name="Title 5">
            <a:extLst>
              <a:ext uri="{FF2B5EF4-FFF2-40B4-BE49-F238E27FC236}">
                <a16:creationId xmlns:a16="http://schemas.microsoft.com/office/drawing/2014/main" id="{733B8C68-2D91-B448-B1CB-AC0ABDF1BF58}"/>
              </a:ext>
            </a:extLst>
          </p:cNvPr>
          <p:cNvSpPr txBox="1">
            <a:spLocks/>
          </p:cNvSpPr>
          <p:nvPr/>
        </p:nvSpPr>
        <p:spPr>
          <a:xfrm>
            <a:off x="8447964" y="654052"/>
            <a:ext cx="14970826" cy="45751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bg1"/>
                </a:solidFill>
                <a:latin typeface="Lato Thin" charset="0"/>
                <a:ea typeface="Lato Thin" charset="0"/>
                <a:cs typeface="Lato Thin" charset="0"/>
              </a:defRPr>
            </a:lvl1pPr>
          </a:lstStyle>
          <a:p>
            <a:pPr marL="74295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Services and System Functions</a:t>
            </a:r>
          </a:p>
          <a:p>
            <a:pPr marL="74295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Technologies and Challenges</a:t>
            </a:r>
          </a:p>
          <a:p>
            <a:pPr marL="74295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Database Design</a:t>
            </a:r>
          </a:p>
          <a:p>
            <a:pPr marL="74295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Mockup</a:t>
            </a:r>
          </a:p>
        </p:txBody>
      </p:sp>
      <p:pic>
        <p:nvPicPr>
          <p:cNvPr id="3" name="Picture 2" descr="Chart, bubble chart&#10;&#10;Description automatically generated">
            <a:extLst>
              <a:ext uri="{FF2B5EF4-FFF2-40B4-BE49-F238E27FC236}">
                <a16:creationId xmlns:a16="http://schemas.microsoft.com/office/drawing/2014/main" id="{5C116FA5-3FF7-4695-8D7B-D42992BAC5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94" b="20279"/>
          <a:stretch/>
        </p:blipFill>
        <p:spPr>
          <a:xfrm>
            <a:off x="-18336" y="5526302"/>
            <a:ext cx="24402336" cy="8186524"/>
          </a:xfrm>
          <a:custGeom>
            <a:avLst/>
            <a:gdLst/>
            <a:ahLst/>
            <a:cxnLst/>
            <a:rect l="l" t="t" r="r" b="b"/>
            <a:pathLst>
              <a:path w="12201168" h="4093262">
                <a:moveTo>
                  <a:pt x="12201168" y="0"/>
                </a:moveTo>
                <a:lnTo>
                  <a:pt x="12201168" y="4093262"/>
                </a:lnTo>
                <a:lnTo>
                  <a:pt x="0" y="4093262"/>
                </a:lnTo>
                <a:lnTo>
                  <a:pt x="0" y="49771"/>
                </a:lnTo>
                <a:lnTo>
                  <a:pt x="344880" y="64399"/>
                </a:lnTo>
                <a:cubicBezTo>
                  <a:pt x="3386438" y="213466"/>
                  <a:pt x="6427997" y="534535"/>
                  <a:pt x="9469555" y="167599"/>
                </a:cubicBezTo>
                <a:cubicBezTo>
                  <a:pt x="10229945" y="75865"/>
                  <a:pt x="10990334" y="27132"/>
                  <a:pt x="11750723" y="7961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3059407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bubble chart&#10;&#10;Description automatically generated">
            <a:extLst>
              <a:ext uri="{FF2B5EF4-FFF2-40B4-BE49-F238E27FC236}">
                <a16:creationId xmlns:a16="http://schemas.microsoft.com/office/drawing/2014/main" id="{5C116FA5-3FF7-4695-8D7B-D42992BAC5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76" r="30151"/>
          <a:stretch/>
        </p:blipFill>
        <p:spPr>
          <a:xfrm>
            <a:off x="12710884" y="10"/>
            <a:ext cx="11673116" cy="10260818"/>
          </a:xfrm>
          <a:custGeom>
            <a:avLst/>
            <a:gdLst/>
            <a:ahLst/>
            <a:cxnLst/>
            <a:rect l="l" t="t" r="r" b="b"/>
            <a:pathLst>
              <a:path w="5836558" h="5130414">
                <a:moveTo>
                  <a:pt x="2376055" y="0"/>
                </a:moveTo>
                <a:lnTo>
                  <a:pt x="5836558" y="0"/>
                </a:lnTo>
                <a:lnTo>
                  <a:pt x="5836558" y="5130414"/>
                </a:lnTo>
                <a:lnTo>
                  <a:pt x="0" y="5130414"/>
                </a:lnTo>
                <a:close/>
              </a:path>
            </a:pathLst>
          </a:cu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705888C3-B4EE-E941-BA2B-EDBE718A4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0996" y="1098700"/>
            <a:ext cx="11796930" cy="8264400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6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Functions related with Course</a:t>
            </a:r>
            <a:br>
              <a:rPr lang="en-US" sz="2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2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- Multi-Language Support: English, French, Mandarin</a:t>
            </a:r>
            <a:br>
              <a:rPr lang="en-US" sz="2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2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- Register/Cancel Courses</a:t>
            </a:r>
            <a:br>
              <a:rPr lang="en-US" sz="2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2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- Manage assignment and grade</a:t>
            </a:r>
            <a:br>
              <a:rPr lang="en-US" sz="2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2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- Search by key-words/time/language: course, teacher</a:t>
            </a:r>
            <a:br>
              <a:rPr lang="en-US" sz="2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24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	- Course Time: day or night of weekdays, weekends, summer camp, etc.</a:t>
            </a:r>
            <a:br>
              <a:rPr lang="en-US" sz="24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24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	- Course Type: small class, one-to-one class, on-line class, etc.</a:t>
            </a:r>
            <a:br>
              <a:rPr lang="en-US" sz="2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2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- Payment</a:t>
            </a:r>
            <a:br>
              <a:rPr lang="en-US" sz="2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br>
              <a:rPr lang="en-US" sz="2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36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Modules</a:t>
            </a:r>
            <a:br>
              <a:rPr lang="en-US" sz="2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2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- Student Application </a:t>
            </a:r>
            <a:br>
              <a:rPr lang="en-US" sz="2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2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	</a:t>
            </a:r>
            <a:r>
              <a:rPr lang="en-US" sz="24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- register courses, cancel courses, payment</a:t>
            </a:r>
            <a:br>
              <a:rPr lang="en-US" sz="2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2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- School Application</a:t>
            </a:r>
            <a:br>
              <a:rPr lang="en-US" sz="24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24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	- Teacher (course time, assignment, grade)</a:t>
            </a:r>
            <a:br>
              <a:rPr lang="en-US" sz="24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br>
              <a:rPr lang="en-US" sz="24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2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- Library</a:t>
            </a:r>
            <a:br>
              <a:rPr lang="en-US" sz="24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24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	- all common shared functionalities</a:t>
            </a:r>
            <a:endParaRPr lang="en-US" sz="28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5EB73228-F09B-409F-9EC1-7E853C4F5B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63680" y="10585018"/>
            <a:ext cx="13220320" cy="3130982"/>
          </a:xfrm>
          <a:custGeom>
            <a:avLst/>
            <a:gdLst>
              <a:gd name="connsiteX0" fmla="*/ 1186806 w 6610160"/>
              <a:gd name="connsiteY0" fmla="*/ 0 h 1565491"/>
              <a:gd name="connsiteX1" fmla="*/ 1692132 w 6610160"/>
              <a:gd name="connsiteY1" fmla="*/ 0 h 1565491"/>
              <a:gd name="connsiteX2" fmla="*/ 6104834 w 6610160"/>
              <a:gd name="connsiteY2" fmla="*/ 0 h 1565491"/>
              <a:gd name="connsiteX3" fmla="*/ 6610160 w 6610160"/>
              <a:gd name="connsiteY3" fmla="*/ 0 h 1565491"/>
              <a:gd name="connsiteX4" fmla="*/ 6610160 w 6610160"/>
              <a:gd name="connsiteY4" fmla="*/ 1565491 h 1565491"/>
              <a:gd name="connsiteX5" fmla="*/ 0 w 6610160"/>
              <a:gd name="connsiteY5" fmla="*/ 1565491 h 1565491"/>
              <a:gd name="connsiteX6" fmla="*/ 724290 w 6610160"/>
              <a:gd name="connsiteY6" fmla="*/ 1591 h 1565491"/>
              <a:gd name="connsiteX7" fmla="*/ 1186070 w 6610160"/>
              <a:gd name="connsiteY7" fmla="*/ 1591 h 156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610160" h="1565491">
                <a:moveTo>
                  <a:pt x="1186806" y="0"/>
                </a:moveTo>
                <a:lnTo>
                  <a:pt x="1692132" y="0"/>
                </a:lnTo>
                <a:lnTo>
                  <a:pt x="6104834" y="0"/>
                </a:lnTo>
                <a:lnTo>
                  <a:pt x="6610160" y="0"/>
                </a:lnTo>
                <a:lnTo>
                  <a:pt x="6610160" y="1565491"/>
                </a:lnTo>
                <a:lnTo>
                  <a:pt x="0" y="1565491"/>
                </a:lnTo>
                <a:lnTo>
                  <a:pt x="724290" y="1591"/>
                </a:lnTo>
                <a:lnTo>
                  <a:pt x="1186070" y="1591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3150A4AE-7BE7-480D-BD8C-3951E64799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0585020"/>
            <a:ext cx="12288740" cy="3130982"/>
          </a:xfrm>
          <a:custGeom>
            <a:avLst/>
            <a:gdLst>
              <a:gd name="connsiteX0" fmla="*/ 0 w 6144370"/>
              <a:gd name="connsiteY0" fmla="*/ 0 h 1565491"/>
              <a:gd name="connsiteX1" fmla="*/ 6144370 w 6144370"/>
              <a:gd name="connsiteY1" fmla="*/ 0 h 1565491"/>
              <a:gd name="connsiteX2" fmla="*/ 5419344 w 6144370"/>
              <a:gd name="connsiteY2" fmla="*/ 1565491 h 1565491"/>
              <a:gd name="connsiteX3" fmla="*/ 0 w 6144370"/>
              <a:gd name="connsiteY3" fmla="*/ 1565491 h 156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44370" h="1565491">
                <a:moveTo>
                  <a:pt x="0" y="0"/>
                </a:moveTo>
                <a:lnTo>
                  <a:pt x="6144370" y="0"/>
                </a:lnTo>
                <a:lnTo>
                  <a:pt x="5419344" y="1565491"/>
                </a:lnTo>
                <a:lnTo>
                  <a:pt x="0" y="1565491"/>
                </a:lnTo>
                <a:close/>
              </a:path>
            </a:pathLst>
          </a:custGeom>
          <a:solidFill>
            <a:srgbClr val="B4B4B4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972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bubble chart&#10;&#10;Description automatically generated">
            <a:extLst>
              <a:ext uri="{FF2B5EF4-FFF2-40B4-BE49-F238E27FC236}">
                <a16:creationId xmlns:a16="http://schemas.microsoft.com/office/drawing/2014/main" id="{5C116FA5-3FF7-4695-8D7B-D42992BAC5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76" r="30151"/>
          <a:stretch/>
        </p:blipFill>
        <p:spPr>
          <a:xfrm>
            <a:off x="12710884" y="10"/>
            <a:ext cx="11673116" cy="10260818"/>
          </a:xfrm>
          <a:custGeom>
            <a:avLst/>
            <a:gdLst/>
            <a:ahLst/>
            <a:cxnLst/>
            <a:rect l="l" t="t" r="r" b="b"/>
            <a:pathLst>
              <a:path w="5836558" h="5130414">
                <a:moveTo>
                  <a:pt x="2376055" y="0"/>
                </a:moveTo>
                <a:lnTo>
                  <a:pt x="5836558" y="0"/>
                </a:lnTo>
                <a:lnTo>
                  <a:pt x="5836558" y="5130414"/>
                </a:lnTo>
                <a:lnTo>
                  <a:pt x="0" y="5130414"/>
                </a:lnTo>
                <a:close/>
              </a:path>
            </a:pathLst>
          </a:cu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705888C3-B4EE-E941-BA2B-EDBE718A4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5607" y="685800"/>
            <a:ext cx="12123964" cy="911950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Technologies</a:t>
            </a:r>
            <a:br>
              <a:rPr lang="en-US" sz="3600" b="1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2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- WPF </a:t>
            </a:r>
            <a:br>
              <a:rPr lang="en-US" sz="2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2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- Entity Framework</a:t>
            </a:r>
            <a:br>
              <a:rPr lang="en-US" sz="2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2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- RDBMS: Table, View, Procedure, …</a:t>
            </a:r>
            <a:br>
              <a:rPr lang="en-US" sz="2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2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- C#: Generic/Type, Collection, Lambda, LINQ, Threading</a:t>
            </a:r>
            <a:br>
              <a:rPr lang="en-US" sz="2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2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- 2D drawing (chart)</a:t>
            </a:r>
            <a:br>
              <a:rPr lang="en-US" sz="2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2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- Unit Test</a:t>
            </a:r>
            <a:br>
              <a:rPr lang="en-US" sz="2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2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- MVP design pattern</a:t>
            </a:r>
            <a:br>
              <a:rPr lang="en-US" sz="36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br>
              <a:rPr lang="en-US" sz="36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36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Challenges</a:t>
            </a:r>
            <a:br>
              <a:rPr lang="en-US" sz="36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2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- Thread Safe</a:t>
            </a:r>
            <a:br>
              <a:rPr lang="en-US" sz="2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2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- Responsive UI</a:t>
            </a:r>
            <a:br>
              <a:rPr lang="en-US" sz="2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2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- String translation</a:t>
            </a:r>
            <a:br>
              <a:rPr lang="en-US" sz="2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2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- Drawing pie chart / bar chart for the reports</a:t>
            </a:r>
            <a:br>
              <a:rPr lang="en-US" sz="2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2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- MVP architecture with WPF and Entity Framework (if have time)</a:t>
            </a:r>
            <a:endParaRPr lang="en-US" sz="2800" strike="sngStrike" dirty="0">
              <a:solidFill>
                <a:srgbClr val="FF0000"/>
              </a:solidFill>
              <a:highlight>
                <a:srgbClr val="FFFF00"/>
              </a:highlight>
              <a:latin typeface="+mj-lt"/>
              <a:ea typeface="+mj-ea"/>
              <a:cs typeface="+mj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5EB73228-F09B-409F-9EC1-7E853C4F5B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63680" y="10585018"/>
            <a:ext cx="13220320" cy="3130982"/>
          </a:xfrm>
          <a:custGeom>
            <a:avLst/>
            <a:gdLst>
              <a:gd name="connsiteX0" fmla="*/ 1186806 w 6610160"/>
              <a:gd name="connsiteY0" fmla="*/ 0 h 1565491"/>
              <a:gd name="connsiteX1" fmla="*/ 1692132 w 6610160"/>
              <a:gd name="connsiteY1" fmla="*/ 0 h 1565491"/>
              <a:gd name="connsiteX2" fmla="*/ 6104834 w 6610160"/>
              <a:gd name="connsiteY2" fmla="*/ 0 h 1565491"/>
              <a:gd name="connsiteX3" fmla="*/ 6610160 w 6610160"/>
              <a:gd name="connsiteY3" fmla="*/ 0 h 1565491"/>
              <a:gd name="connsiteX4" fmla="*/ 6610160 w 6610160"/>
              <a:gd name="connsiteY4" fmla="*/ 1565491 h 1565491"/>
              <a:gd name="connsiteX5" fmla="*/ 0 w 6610160"/>
              <a:gd name="connsiteY5" fmla="*/ 1565491 h 1565491"/>
              <a:gd name="connsiteX6" fmla="*/ 724290 w 6610160"/>
              <a:gd name="connsiteY6" fmla="*/ 1591 h 1565491"/>
              <a:gd name="connsiteX7" fmla="*/ 1186070 w 6610160"/>
              <a:gd name="connsiteY7" fmla="*/ 1591 h 156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610160" h="1565491">
                <a:moveTo>
                  <a:pt x="1186806" y="0"/>
                </a:moveTo>
                <a:lnTo>
                  <a:pt x="1692132" y="0"/>
                </a:lnTo>
                <a:lnTo>
                  <a:pt x="6104834" y="0"/>
                </a:lnTo>
                <a:lnTo>
                  <a:pt x="6610160" y="0"/>
                </a:lnTo>
                <a:lnTo>
                  <a:pt x="6610160" y="1565491"/>
                </a:lnTo>
                <a:lnTo>
                  <a:pt x="0" y="1565491"/>
                </a:lnTo>
                <a:lnTo>
                  <a:pt x="724290" y="1591"/>
                </a:lnTo>
                <a:lnTo>
                  <a:pt x="1186070" y="1591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150A4AE-7BE7-480D-BD8C-3951E64799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0585020"/>
            <a:ext cx="12288740" cy="3130982"/>
          </a:xfrm>
          <a:custGeom>
            <a:avLst/>
            <a:gdLst>
              <a:gd name="connsiteX0" fmla="*/ 0 w 6144370"/>
              <a:gd name="connsiteY0" fmla="*/ 0 h 1565491"/>
              <a:gd name="connsiteX1" fmla="*/ 6144370 w 6144370"/>
              <a:gd name="connsiteY1" fmla="*/ 0 h 1565491"/>
              <a:gd name="connsiteX2" fmla="*/ 5419344 w 6144370"/>
              <a:gd name="connsiteY2" fmla="*/ 1565491 h 1565491"/>
              <a:gd name="connsiteX3" fmla="*/ 0 w 6144370"/>
              <a:gd name="connsiteY3" fmla="*/ 1565491 h 156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44370" h="1565491">
                <a:moveTo>
                  <a:pt x="0" y="0"/>
                </a:moveTo>
                <a:lnTo>
                  <a:pt x="6144370" y="0"/>
                </a:lnTo>
                <a:lnTo>
                  <a:pt x="5419344" y="1565491"/>
                </a:lnTo>
                <a:lnTo>
                  <a:pt x="0" y="1565491"/>
                </a:lnTo>
                <a:close/>
              </a:path>
            </a:pathLst>
          </a:custGeom>
          <a:solidFill>
            <a:srgbClr val="B4B4B4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3613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38257DC7-C8AB-454B-9095-B5BE2C910D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4" y="0"/>
            <a:ext cx="24384010" cy="1371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Chart, bubble chart&#10;&#10;Description automatically generated">
            <a:extLst>
              <a:ext uri="{FF2B5EF4-FFF2-40B4-BE49-F238E27FC236}">
                <a16:creationId xmlns:a16="http://schemas.microsoft.com/office/drawing/2014/main" id="{5C116FA5-3FF7-4695-8D7B-D42992BAC52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33" r="31333" b="-1"/>
          <a:stretch/>
        </p:blipFill>
        <p:spPr>
          <a:xfrm>
            <a:off x="14963234" y="1507680"/>
            <a:ext cx="9420766" cy="12208320"/>
          </a:xfrm>
          <a:custGeom>
            <a:avLst/>
            <a:gdLst/>
            <a:ahLst/>
            <a:cxnLst/>
            <a:rect l="l" t="t" r="r" b="b"/>
            <a:pathLst>
              <a:path w="4710383" h="6104160">
                <a:moveTo>
                  <a:pt x="2581213" y="5529271"/>
                </a:moveTo>
                <a:cubicBezTo>
                  <a:pt x="2581213" y="5529271"/>
                  <a:pt x="2581213" y="5529271"/>
                  <a:pt x="4212052" y="5529271"/>
                </a:cubicBezTo>
                <a:cubicBezTo>
                  <a:pt x="4314199" y="5529271"/>
                  <a:pt x="4412824" y="5585421"/>
                  <a:pt x="4462137" y="5676664"/>
                </a:cubicBezTo>
                <a:cubicBezTo>
                  <a:pt x="4462137" y="5676664"/>
                  <a:pt x="4462137" y="5676664"/>
                  <a:pt x="4661644" y="6020228"/>
                </a:cubicBezTo>
                <a:lnTo>
                  <a:pt x="4710383" y="6104160"/>
                </a:lnTo>
                <a:lnTo>
                  <a:pt x="2080429" y="6104160"/>
                </a:lnTo>
                <a:lnTo>
                  <a:pt x="2184381" y="5924374"/>
                </a:lnTo>
                <a:cubicBezTo>
                  <a:pt x="2229076" y="5847072"/>
                  <a:pt x="2276752" y="5764617"/>
                  <a:pt x="2327605" y="5676664"/>
                </a:cubicBezTo>
                <a:cubicBezTo>
                  <a:pt x="2380440" y="5585421"/>
                  <a:pt x="2475543" y="5529271"/>
                  <a:pt x="2581213" y="5529271"/>
                </a:cubicBezTo>
                <a:close/>
                <a:moveTo>
                  <a:pt x="2563539" y="4022432"/>
                </a:moveTo>
                <a:cubicBezTo>
                  <a:pt x="2563539" y="4022432"/>
                  <a:pt x="2563539" y="4022432"/>
                  <a:pt x="3208691" y="4022432"/>
                </a:cubicBezTo>
                <a:cubicBezTo>
                  <a:pt x="3249101" y="4022432"/>
                  <a:pt x="3288116" y="4044644"/>
                  <a:pt x="3307624" y="4080740"/>
                </a:cubicBezTo>
                <a:cubicBezTo>
                  <a:pt x="3307624" y="4080740"/>
                  <a:pt x="3307624" y="4080740"/>
                  <a:pt x="3630897" y="4637438"/>
                </a:cubicBezTo>
                <a:cubicBezTo>
                  <a:pt x="3651799" y="4672145"/>
                  <a:pt x="3651799" y="4716569"/>
                  <a:pt x="3630897" y="4751276"/>
                </a:cubicBezTo>
                <a:cubicBezTo>
                  <a:pt x="3630897" y="4751276"/>
                  <a:pt x="3630897" y="4751276"/>
                  <a:pt x="3307624" y="5307975"/>
                </a:cubicBezTo>
                <a:cubicBezTo>
                  <a:pt x="3288116" y="5344069"/>
                  <a:pt x="3249101" y="5366282"/>
                  <a:pt x="3208691" y="5366282"/>
                </a:cubicBezTo>
                <a:cubicBezTo>
                  <a:pt x="3208691" y="5366282"/>
                  <a:pt x="3208691" y="5366282"/>
                  <a:pt x="2563539" y="5366282"/>
                </a:cubicBezTo>
                <a:cubicBezTo>
                  <a:pt x="2521736" y="5366282"/>
                  <a:pt x="2484114" y="5344069"/>
                  <a:pt x="2463212" y="5307975"/>
                </a:cubicBezTo>
                <a:cubicBezTo>
                  <a:pt x="2463212" y="5307975"/>
                  <a:pt x="2463212" y="5307975"/>
                  <a:pt x="2141332" y="4751276"/>
                </a:cubicBezTo>
                <a:cubicBezTo>
                  <a:pt x="2120431" y="4716569"/>
                  <a:pt x="2120431" y="4672145"/>
                  <a:pt x="2141332" y="4637438"/>
                </a:cubicBezTo>
                <a:cubicBezTo>
                  <a:pt x="2141332" y="4637438"/>
                  <a:pt x="2141332" y="4637438"/>
                  <a:pt x="2463212" y="4080740"/>
                </a:cubicBezTo>
                <a:cubicBezTo>
                  <a:pt x="2484114" y="4044644"/>
                  <a:pt x="2521736" y="4022432"/>
                  <a:pt x="2563539" y="4022432"/>
                </a:cubicBezTo>
                <a:close/>
                <a:moveTo>
                  <a:pt x="2493311" y="3428754"/>
                </a:moveTo>
                <a:cubicBezTo>
                  <a:pt x="2493311" y="3428754"/>
                  <a:pt x="2493311" y="3428754"/>
                  <a:pt x="2726177" y="3428754"/>
                </a:cubicBezTo>
                <a:cubicBezTo>
                  <a:pt x="2740762" y="3428754"/>
                  <a:pt x="2754844" y="3436772"/>
                  <a:pt x="2761886" y="3449800"/>
                </a:cubicBezTo>
                <a:cubicBezTo>
                  <a:pt x="2761886" y="3449800"/>
                  <a:pt x="2761886" y="3449800"/>
                  <a:pt x="2878570" y="3650739"/>
                </a:cubicBezTo>
                <a:cubicBezTo>
                  <a:pt x="2886115" y="3663266"/>
                  <a:pt x="2886115" y="3679301"/>
                  <a:pt x="2878570" y="3691828"/>
                </a:cubicBezTo>
                <a:cubicBezTo>
                  <a:pt x="2878570" y="3691828"/>
                  <a:pt x="2878570" y="3691828"/>
                  <a:pt x="2761886" y="3892766"/>
                </a:cubicBezTo>
                <a:cubicBezTo>
                  <a:pt x="2754844" y="3905795"/>
                  <a:pt x="2740762" y="3913812"/>
                  <a:pt x="2726177" y="3913812"/>
                </a:cubicBezTo>
                <a:cubicBezTo>
                  <a:pt x="2726177" y="3913812"/>
                  <a:pt x="2726177" y="3913812"/>
                  <a:pt x="2493311" y="3913812"/>
                </a:cubicBezTo>
                <a:cubicBezTo>
                  <a:pt x="2478223" y="3913812"/>
                  <a:pt x="2464643" y="3905795"/>
                  <a:pt x="2457098" y="3892766"/>
                </a:cubicBezTo>
                <a:cubicBezTo>
                  <a:pt x="2457098" y="3892766"/>
                  <a:pt x="2457098" y="3892766"/>
                  <a:pt x="2340917" y="3691828"/>
                </a:cubicBezTo>
                <a:cubicBezTo>
                  <a:pt x="2333373" y="3679301"/>
                  <a:pt x="2333373" y="3663266"/>
                  <a:pt x="2340917" y="3650739"/>
                </a:cubicBezTo>
                <a:cubicBezTo>
                  <a:pt x="2340917" y="3650739"/>
                  <a:pt x="2340917" y="3650739"/>
                  <a:pt x="2457098" y="3449800"/>
                </a:cubicBezTo>
                <a:cubicBezTo>
                  <a:pt x="2464643" y="3436772"/>
                  <a:pt x="2478223" y="3428754"/>
                  <a:pt x="2493311" y="3428754"/>
                </a:cubicBezTo>
                <a:close/>
                <a:moveTo>
                  <a:pt x="1733609" y="2705264"/>
                </a:moveTo>
                <a:cubicBezTo>
                  <a:pt x="1733609" y="2705264"/>
                  <a:pt x="1733609" y="2705264"/>
                  <a:pt x="2174613" y="2705264"/>
                </a:cubicBezTo>
                <a:cubicBezTo>
                  <a:pt x="2202236" y="2705264"/>
                  <a:pt x="2228906" y="2720447"/>
                  <a:pt x="2242241" y="2745121"/>
                </a:cubicBezTo>
                <a:cubicBezTo>
                  <a:pt x="2242241" y="2745121"/>
                  <a:pt x="2242241" y="2745121"/>
                  <a:pt x="2463220" y="3125661"/>
                </a:cubicBezTo>
                <a:cubicBezTo>
                  <a:pt x="2477507" y="3149385"/>
                  <a:pt x="2477507" y="3179753"/>
                  <a:pt x="2463220" y="3203478"/>
                </a:cubicBezTo>
                <a:cubicBezTo>
                  <a:pt x="2463220" y="3203478"/>
                  <a:pt x="2463220" y="3203478"/>
                  <a:pt x="2242241" y="3584017"/>
                </a:cubicBezTo>
                <a:cubicBezTo>
                  <a:pt x="2228906" y="3608691"/>
                  <a:pt x="2202236" y="3623874"/>
                  <a:pt x="2174613" y="3623874"/>
                </a:cubicBezTo>
                <a:cubicBezTo>
                  <a:pt x="2174613" y="3623874"/>
                  <a:pt x="2174613" y="3623874"/>
                  <a:pt x="1733609" y="3623874"/>
                </a:cubicBezTo>
                <a:cubicBezTo>
                  <a:pt x="1705034" y="3623874"/>
                  <a:pt x="1679316" y="3608691"/>
                  <a:pt x="1665029" y="3584017"/>
                </a:cubicBezTo>
                <a:cubicBezTo>
                  <a:pt x="1665029" y="3584017"/>
                  <a:pt x="1665029" y="3584017"/>
                  <a:pt x="1445004" y="3203478"/>
                </a:cubicBezTo>
                <a:cubicBezTo>
                  <a:pt x="1430715" y="3179753"/>
                  <a:pt x="1430715" y="3149385"/>
                  <a:pt x="1445004" y="3125661"/>
                </a:cubicBezTo>
                <a:cubicBezTo>
                  <a:pt x="1445004" y="3125661"/>
                  <a:pt x="1445004" y="3125661"/>
                  <a:pt x="1665029" y="2745121"/>
                </a:cubicBezTo>
                <a:cubicBezTo>
                  <a:pt x="1679316" y="2720447"/>
                  <a:pt x="1705034" y="2705264"/>
                  <a:pt x="1733609" y="2705264"/>
                </a:cubicBezTo>
                <a:close/>
                <a:moveTo>
                  <a:pt x="3163744" y="1328911"/>
                </a:moveTo>
                <a:cubicBezTo>
                  <a:pt x="3163744" y="1328911"/>
                  <a:pt x="3163744" y="1328911"/>
                  <a:pt x="3931865" y="1328911"/>
                </a:cubicBezTo>
                <a:cubicBezTo>
                  <a:pt x="3979976" y="1328911"/>
                  <a:pt x="4026428" y="1355357"/>
                  <a:pt x="4049655" y="1398332"/>
                </a:cubicBezTo>
                <a:cubicBezTo>
                  <a:pt x="4049655" y="1398332"/>
                  <a:pt x="4049655" y="1398332"/>
                  <a:pt x="4434545" y="2061138"/>
                </a:cubicBezTo>
                <a:cubicBezTo>
                  <a:pt x="4459430" y="2102461"/>
                  <a:pt x="4459430" y="2155353"/>
                  <a:pt x="4434545" y="2196675"/>
                </a:cubicBezTo>
                <a:cubicBezTo>
                  <a:pt x="4434545" y="2196675"/>
                  <a:pt x="4434545" y="2196675"/>
                  <a:pt x="4049655" y="2859481"/>
                </a:cubicBezTo>
                <a:cubicBezTo>
                  <a:pt x="4026428" y="2902456"/>
                  <a:pt x="3979976" y="2928902"/>
                  <a:pt x="3931865" y="2928902"/>
                </a:cubicBezTo>
                <a:cubicBezTo>
                  <a:pt x="3931865" y="2928902"/>
                  <a:pt x="3931865" y="2928902"/>
                  <a:pt x="3163744" y="2928902"/>
                </a:cubicBezTo>
                <a:cubicBezTo>
                  <a:pt x="3113973" y="2928902"/>
                  <a:pt x="3069180" y="2902456"/>
                  <a:pt x="3044295" y="2859481"/>
                </a:cubicBezTo>
                <a:cubicBezTo>
                  <a:pt x="3044295" y="2859481"/>
                  <a:pt x="3044295" y="2859481"/>
                  <a:pt x="2661065" y="2196675"/>
                </a:cubicBezTo>
                <a:cubicBezTo>
                  <a:pt x="2636179" y="2155353"/>
                  <a:pt x="2636179" y="2102461"/>
                  <a:pt x="2661065" y="2061138"/>
                </a:cubicBezTo>
                <a:cubicBezTo>
                  <a:pt x="2661065" y="2061138"/>
                  <a:pt x="2661065" y="2061138"/>
                  <a:pt x="3044295" y="1398332"/>
                </a:cubicBezTo>
                <a:cubicBezTo>
                  <a:pt x="3069180" y="1355357"/>
                  <a:pt x="3113973" y="1328911"/>
                  <a:pt x="3163744" y="1328911"/>
                </a:cubicBezTo>
                <a:close/>
                <a:moveTo>
                  <a:pt x="841327" y="0"/>
                </a:moveTo>
                <a:cubicBezTo>
                  <a:pt x="841327" y="0"/>
                  <a:pt x="841327" y="0"/>
                  <a:pt x="2080896" y="0"/>
                </a:cubicBezTo>
                <a:cubicBezTo>
                  <a:pt x="2158536" y="0"/>
                  <a:pt x="2233499" y="42678"/>
                  <a:pt x="2270981" y="112029"/>
                </a:cubicBezTo>
                <a:cubicBezTo>
                  <a:pt x="2270981" y="112029"/>
                  <a:pt x="2270981" y="112029"/>
                  <a:pt x="2892105" y="1181644"/>
                </a:cubicBezTo>
                <a:cubicBezTo>
                  <a:pt x="2932263" y="1248329"/>
                  <a:pt x="2932263" y="1333683"/>
                  <a:pt x="2892105" y="1400367"/>
                </a:cubicBezTo>
                <a:cubicBezTo>
                  <a:pt x="2892105" y="1400367"/>
                  <a:pt x="2892105" y="1400367"/>
                  <a:pt x="2270981" y="2469983"/>
                </a:cubicBezTo>
                <a:cubicBezTo>
                  <a:pt x="2233499" y="2539334"/>
                  <a:pt x="2158536" y="2582012"/>
                  <a:pt x="2080896" y="2582012"/>
                </a:cubicBezTo>
                <a:cubicBezTo>
                  <a:pt x="2080896" y="2582012"/>
                  <a:pt x="2080896" y="2582012"/>
                  <a:pt x="841327" y="2582012"/>
                </a:cubicBezTo>
                <a:cubicBezTo>
                  <a:pt x="761010" y="2582012"/>
                  <a:pt x="688724" y="2539334"/>
                  <a:pt x="648565" y="2469983"/>
                </a:cubicBezTo>
                <a:cubicBezTo>
                  <a:pt x="648565" y="2469983"/>
                  <a:pt x="648565" y="2469983"/>
                  <a:pt x="30120" y="1400367"/>
                </a:cubicBezTo>
                <a:cubicBezTo>
                  <a:pt x="-10039" y="1333683"/>
                  <a:pt x="-10039" y="1248329"/>
                  <a:pt x="30120" y="1181644"/>
                </a:cubicBezTo>
                <a:cubicBezTo>
                  <a:pt x="30120" y="1181644"/>
                  <a:pt x="30120" y="1181644"/>
                  <a:pt x="648565" y="112029"/>
                </a:cubicBezTo>
                <a:cubicBezTo>
                  <a:pt x="688724" y="42678"/>
                  <a:pt x="761010" y="0"/>
                  <a:pt x="841327" y="0"/>
                </a:cubicBezTo>
                <a:close/>
              </a:path>
            </a:pathLst>
          </a:custGeom>
        </p:spPr>
      </p:pic>
      <p:sp>
        <p:nvSpPr>
          <p:cNvPr id="21" name="Title 3">
            <a:extLst>
              <a:ext uri="{FF2B5EF4-FFF2-40B4-BE49-F238E27FC236}">
                <a16:creationId xmlns:a16="http://schemas.microsoft.com/office/drawing/2014/main" id="{1D97C3D5-6923-45E9-854A-3742AC2BDC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153" y="128479"/>
            <a:ext cx="10716986" cy="1655763"/>
          </a:xfrm>
        </p:spPr>
        <p:txBody>
          <a:bodyPr/>
          <a:lstStyle/>
          <a:p>
            <a:r>
              <a:rPr lang="en-CA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Database Design</a:t>
            </a:r>
            <a:endParaRPr lang="en-US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27DB7B3-5DCA-4062-882A-A741B9982B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5280" y="1379202"/>
            <a:ext cx="14193755" cy="12208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8098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CDA1A2E9-63FE-408D-A803-8E306ECAB4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4118" y="900444"/>
            <a:ext cx="7804840" cy="7063680"/>
          </a:xfrm>
          <a:prstGeom prst="rect">
            <a:avLst/>
          </a:prstGeom>
          <a:solidFill>
            <a:srgbClr val="595959">
              <a:alpha val="95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25175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  <a:sym typeface="Helvetica Light"/>
            </a:endParaRPr>
          </a:p>
        </p:txBody>
      </p:sp>
      <p:sp>
        <p:nvSpPr>
          <p:cNvPr id="21" name="Title 3">
            <a:extLst>
              <a:ext uri="{FF2B5EF4-FFF2-40B4-BE49-F238E27FC236}">
                <a16:creationId xmlns:a16="http://schemas.microsoft.com/office/drawing/2014/main" id="{1D97C3D5-6923-45E9-854A-3742AC2BDC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9328" y="1765358"/>
            <a:ext cx="6723354" cy="532596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9600" kern="1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Mockup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BE9F90C-C163-435B-9A68-D15C92D1CF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4116" y="8291340"/>
            <a:ext cx="4782822" cy="4524216"/>
          </a:xfrm>
          <a:prstGeom prst="rect">
            <a:avLst/>
          </a:prstGeom>
          <a:solidFill>
            <a:schemeClr val="accent5">
              <a:alpha val="9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25175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  <a:sym typeface="Helvetica Light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36FE8F5-3FB3-48E6-995A-0B23EE9E18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36706" y="8293594"/>
            <a:ext cx="2702124" cy="2121920"/>
          </a:xfrm>
          <a:prstGeom prst="rect">
            <a:avLst/>
          </a:prstGeom>
          <a:solidFill>
            <a:srgbClr val="37534A">
              <a:alpha val="20000"/>
            </a:srgbClr>
          </a:solidFill>
          <a:ln w="25400">
            <a:solidFill>
              <a:srgbClr val="37534A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25175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0" b="0" i="0" u="none" strike="noStrike" kern="0" cap="none" spc="0" normalizeH="0" baseline="0" noProof="0">
              <a:ln>
                <a:noFill/>
              </a:ln>
              <a:solidFill>
                <a:srgbClr val="1B1B1B"/>
              </a:solidFill>
              <a:effectLst/>
              <a:uLnTx/>
              <a:uFillTx/>
              <a:latin typeface="Calibri"/>
              <a:ea typeface="+mn-ea"/>
              <a:cs typeface="+mn-cs"/>
              <a:sym typeface="Helvetica Light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A882A9F-F4E9-4E23-8F0B-20B5DF42E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26834" y="10701026"/>
            <a:ext cx="2702124" cy="2121920"/>
          </a:xfrm>
          <a:prstGeom prst="rect">
            <a:avLst/>
          </a:prstGeom>
          <a:solidFill>
            <a:srgbClr val="37534A"/>
          </a:solidFill>
          <a:ln w="25400">
            <a:solidFill>
              <a:srgbClr val="3753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25175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0" b="0" i="0" u="none" strike="noStrike" kern="0" cap="none" spc="0" normalizeH="0" baseline="0" noProof="0">
              <a:ln>
                <a:noFill/>
              </a:ln>
              <a:solidFill>
                <a:srgbClr val="1B1B1B"/>
              </a:solidFill>
              <a:effectLst/>
              <a:uLnTx/>
              <a:uFillTx/>
              <a:latin typeface="Calibri"/>
              <a:ea typeface="+mn-ea"/>
              <a:cs typeface="+mn-cs"/>
              <a:sym typeface="Helvetica Light"/>
            </a:endParaRPr>
          </a:p>
        </p:txBody>
      </p:sp>
      <p:pic>
        <p:nvPicPr>
          <p:cNvPr id="3" name="Picture 2" descr="Chart, bubble chart&#10;&#10;Description automatically generated">
            <a:extLst>
              <a:ext uri="{FF2B5EF4-FFF2-40B4-BE49-F238E27FC236}">
                <a16:creationId xmlns:a16="http://schemas.microsoft.com/office/drawing/2014/main" id="{5C116FA5-3FF7-4695-8D7B-D42992BAC5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17" t="-961" r="20299" b="962"/>
          <a:stretch/>
        </p:blipFill>
        <p:spPr>
          <a:xfrm>
            <a:off x="918207" y="8249636"/>
            <a:ext cx="4782822" cy="4573310"/>
          </a:xfrm>
          <a:prstGeom prst="rect">
            <a:avLst/>
          </a:prstGeom>
        </p:spPr>
      </p:pic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CCA4AF4B-0D25-48CC-AC33-DFDE8C1973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7686" y="450222"/>
            <a:ext cx="9113284" cy="12815556"/>
          </a:xfrm>
          <a:prstGeom prst="rect">
            <a:avLst/>
          </a:prstGeom>
        </p:spPr>
      </p:pic>
      <p:pic>
        <p:nvPicPr>
          <p:cNvPr id="10" name="Picture 9" descr="A picture containing text, blackboard&#10;&#10;Description automatically generated">
            <a:extLst>
              <a:ext uri="{FF2B5EF4-FFF2-40B4-BE49-F238E27FC236}">
                <a16:creationId xmlns:a16="http://schemas.microsoft.com/office/drawing/2014/main" id="{85FE17BD-CA0E-4152-A4D8-7579D0408F7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56" r="-25356" b="18666"/>
          <a:stretch/>
        </p:blipFill>
        <p:spPr>
          <a:xfrm>
            <a:off x="12507686" y="1117815"/>
            <a:ext cx="11977775" cy="2564278"/>
          </a:xfrm>
          <a:prstGeom prst="rect">
            <a:avLst/>
          </a:prstGeom>
        </p:spPr>
      </p:pic>
      <p:pic>
        <p:nvPicPr>
          <p:cNvPr id="12" name="Picture 11" descr="Text&#10;&#10;Description automatically generated with medium confidence">
            <a:extLst>
              <a:ext uri="{FF2B5EF4-FFF2-40B4-BE49-F238E27FC236}">
                <a16:creationId xmlns:a16="http://schemas.microsoft.com/office/drawing/2014/main" id="{A20D06DC-5E3E-43C3-A8D1-05C3DD446C7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42" r="13595" b="3633"/>
          <a:stretch/>
        </p:blipFill>
        <p:spPr>
          <a:xfrm>
            <a:off x="12497814" y="10033908"/>
            <a:ext cx="8915400" cy="2969430"/>
          </a:xfrm>
          <a:prstGeom prst="rect">
            <a:avLst/>
          </a:prstGeom>
        </p:spPr>
      </p:pic>
      <p:pic>
        <p:nvPicPr>
          <p:cNvPr id="14" name="Picture 13" descr="Chart, bubble chart&#10;&#10;Description automatically generated with medium confidence">
            <a:extLst>
              <a:ext uri="{FF2B5EF4-FFF2-40B4-BE49-F238E27FC236}">
                <a16:creationId xmlns:a16="http://schemas.microsoft.com/office/drawing/2014/main" id="{DCDDA136-721D-4A73-8721-0406B9E079C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44607" y="4576043"/>
            <a:ext cx="8868607" cy="6216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1497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CDA1A2E9-63FE-408D-A803-8E306ECAB4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4118" y="900444"/>
            <a:ext cx="7804840" cy="7063680"/>
          </a:xfrm>
          <a:prstGeom prst="rect">
            <a:avLst/>
          </a:prstGeom>
          <a:solidFill>
            <a:srgbClr val="595959">
              <a:alpha val="95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25175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  <a:sym typeface="Helvetica Light"/>
            </a:endParaRPr>
          </a:p>
        </p:txBody>
      </p:sp>
      <p:sp>
        <p:nvSpPr>
          <p:cNvPr id="21" name="Title 3">
            <a:extLst>
              <a:ext uri="{FF2B5EF4-FFF2-40B4-BE49-F238E27FC236}">
                <a16:creationId xmlns:a16="http://schemas.microsoft.com/office/drawing/2014/main" id="{1D97C3D5-6923-45E9-854A-3742AC2BDC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9328" y="1765358"/>
            <a:ext cx="6723354" cy="532596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9600" kern="120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Mockup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BE9F90C-C163-435B-9A68-D15C92D1CF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4116" y="8291340"/>
            <a:ext cx="4782822" cy="4524216"/>
          </a:xfrm>
          <a:prstGeom prst="rect">
            <a:avLst/>
          </a:prstGeom>
          <a:solidFill>
            <a:schemeClr val="accent5">
              <a:alpha val="9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25175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  <a:sym typeface="Helvetica Light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36FE8F5-3FB3-48E6-995A-0B23EE9E18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36706" y="8293594"/>
            <a:ext cx="2702124" cy="2121920"/>
          </a:xfrm>
          <a:prstGeom prst="rect">
            <a:avLst/>
          </a:prstGeom>
          <a:solidFill>
            <a:srgbClr val="37534A">
              <a:alpha val="20000"/>
            </a:srgbClr>
          </a:solidFill>
          <a:ln w="25400">
            <a:solidFill>
              <a:srgbClr val="37534A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25175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0" b="0" i="0" u="none" strike="noStrike" kern="0" cap="none" spc="0" normalizeH="0" baseline="0" noProof="0">
              <a:ln>
                <a:noFill/>
              </a:ln>
              <a:solidFill>
                <a:srgbClr val="1B1B1B"/>
              </a:solidFill>
              <a:effectLst/>
              <a:uLnTx/>
              <a:uFillTx/>
              <a:latin typeface="Calibri"/>
              <a:ea typeface="+mn-ea"/>
              <a:cs typeface="+mn-cs"/>
              <a:sym typeface="Helvetica Light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A882A9F-F4E9-4E23-8F0B-20B5DF42E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26834" y="10701026"/>
            <a:ext cx="2702124" cy="2121920"/>
          </a:xfrm>
          <a:prstGeom prst="rect">
            <a:avLst/>
          </a:prstGeom>
          <a:solidFill>
            <a:srgbClr val="37534A"/>
          </a:solidFill>
          <a:ln w="25400">
            <a:solidFill>
              <a:srgbClr val="3753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25175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0" b="0" i="0" u="none" strike="noStrike" kern="0" cap="none" spc="0" normalizeH="0" baseline="0" noProof="0">
              <a:ln>
                <a:noFill/>
              </a:ln>
              <a:solidFill>
                <a:srgbClr val="1B1B1B"/>
              </a:solidFill>
              <a:effectLst/>
              <a:uLnTx/>
              <a:uFillTx/>
              <a:latin typeface="Calibri"/>
              <a:ea typeface="+mn-ea"/>
              <a:cs typeface="+mn-cs"/>
              <a:sym typeface="Helvetica Light"/>
            </a:endParaRPr>
          </a:p>
        </p:txBody>
      </p:sp>
      <p:pic>
        <p:nvPicPr>
          <p:cNvPr id="3" name="Picture 2" descr="Chart, bubble chart&#10;&#10;Description automatically generated">
            <a:extLst>
              <a:ext uri="{FF2B5EF4-FFF2-40B4-BE49-F238E27FC236}">
                <a16:creationId xmlns:a16="http://schemas.microsoft.com/office/drawing/2014/main" id="{5C116FA5-3FF7-4695-8D7B-D42992BAC5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17" t="-961" r="20299" b="962"/>
          <a:stretch/>
        </p:blipFill>
        <p:spPr>
          <a:xfrm>
            <a:off x="918207" y="8249636"/>
            <a:ext cx="4782822" cy="4573310"/>
          </a:xfrm>
          <a:prstGeom prst="rect">
            <a:avLst/>
          </a:prstGeom>
        </p:spPr>
      </p:pic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91682214-9226-4274-9111-CE68A83B89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8754" y="2339341"/>
            <a:ext cx="10702957" cy="8361685"/>
          </a:xfrm>
          <a:prstGeom prst="rect">
            <a:avLst/>
          </a:prstGeom>
        </p:spPr>
      </p:pic>
      <p:pic>
        <p:nvPicPr>
          <p:cNvPr id="7" name="Picture 6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F0C1DDE2-CBC5-4E7F-9A65-477005A2C0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2803" y="4512918"/>
            <a:ext cx="10449504" cy="5176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1982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CDA1A2E9-63FE-408D-A803-8E306ECAB4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4118" y="900444"/>
            <a:ext cx="7804840" cy="7063680"/>
          </a:xfrm>
          <a:prstGeom prst="rect">
            <a:avLst/>
          </a:prstGeom>
          <a:solidFill>
            <a:srgbClr val="595959">
              <a:alpha val="95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1" name="Title 3">
            <a:extLst>
              <a:ext uri="{FF2B5EF4-FFF2-40B4-BE49-F238E27FC236}">
                <a16:creationId xmlns:a16="http://schemas.microsoft.com/office/drawing/2014/main" id="{1D97C3D5-6923-45E9-854A-3742AC2BDC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9328" y="1765358"/>
            <a:ext cx="6723354" cy="532596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9600" kern="120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Mockup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BE9F90C-C163-435B-9A68-D15C92D1CF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4116" y="8291340"/>
            <a:ext cx="4782822" cy="4524216"/>
          </a:xfrm>
          <a:prstGeom prst="rect">
            <a:avLst/>
          </a:prstGeom>
          <a:solidFill>
            <a:schemeClr val="accent5">
              <a:alpha val="9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21B41F6C-28B0-4AEA-BA0A-017E1454B1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37" b="9688"/>
          <a:stretch/>
        </p:blipFill>
        <p:spPr>
          <a:xfrm>
            <a:off x="9068598" y="432707"/>
            <a:ext cx="13800441" cy="8280654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736FE8F5-3FB3-48E6-995A-0B23EE9E18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36706" y="8293594"/>
            <a:ext cx="2702124" cy="2121920"/>
          </a:xfrm>
          <a:prstGeom prst="rect">
            <a:avLst/>
          </a:prstGeom>
          <a:solidFill>
            <a:srgbClr val="37534A">
              <a:alpha val="20000"/>
            </a:srgbClr>
          </a:solidFill>
          <a:ln w="25400">
            <a:solidFill>
              <a:srgbClr val="37534A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B1B1B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A882A9F-F4E9-4E23-8F0B-20B5DF42E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26834" y="10701026"/>
            <a:ext cx="2702124" cy="2121920"/>
          </a:xfrm>
          <a:prstGeom prst="rect">
            <a:avLst/>
          </a:prstGeom>
          <a:solidFill>
            <a:srgbClr val="37534A"/>
          </a:solidFill>
          <a:ln w="25400">
            <a:solidFill>
              <a:srgbClr val="3753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B1B1B"/>
              </a:solidFill>
            </a:endParaRPr>
          </a:p>
        </p:txBody>
      </p:sp>
      <p:pic>
        <p:nvPicPr>
          <p:cNvPr id="3" name="Picture 2" descr="Chart, bubble chart&#10;&#10;Description automatically generated">
            <a:extLst>
              <a:ext uri="{FF2B5EF4-FFF2-40B4-BE49-F238E27FC236}">
                <a16:creationId xmlns:a16="http://schemas.microsoft.com/office/drawing/2014/main" id="{5C116FA5-3FF7-4695-8D7B-D42992BAC52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17" t="-961" r="20299" b="962"/>
          <a:stretch/>
        </p:blipFill>
        <p:spPr>
          <a:xfrm>
            <a:off x="918207" y="8249636"/>
            <a:ext cx="4782822" cy="4573310"/>
          </a:xfrm>
          <a:prstGeom prst="rect">
            <a:avLst/>
          </a:prstGeom>
        </p:spPr>
      </p:pic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975CC71A-94B0-4A51-9D20-42C72AC5204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28" b="7768"/>
          <a:stretch/>
        </p:blipFill>
        <p:spPr>
          <a:xfrm>
            <a:off x="16732112" y="9286738"/>
            <a:ext cx="7034806" cy="4429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61032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Color titles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non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400" u="none" strike="noStrike" cap="none" spc="0" normalizeH="0" baseline="0" dirty="0" smtClean="0">
            <a:ln>
              <a:noFill/>
            </a:ln>
            <a:solidFill>
              <a:srgbClr val="000000"/>
            </a:solidFill>
            <a:effectLst/>
            <a:uFillTx/>
            <a:latin typeface="Raleway Light" charset="0"/>
            <a:ea typeface="Raleway Light" charset="0"/>
            <a:cs typeface="Raleway Light" charset="0"/>
            <a:sym typeface="Helvetica Light"/>
          </a:defRPr>
        </a:def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picture_background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light_theme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1325</TotalTime>
  <Words>241</Words>
  <Application>Microsoft Office PowerPoint</Application>
  <PresentationFormat>Custom</PresentationFormat>
  <Paragraphs>16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8</vt:i4>
      </vt:variant>
    </vt:vector>
  </HeadingPairs>
  <TitlesOfParts>
    <vt:vector size="19" baseType="lpstr">
      <vt:lpstr>Helvetica Light</vt:lpstr>
      <vt:lpstr>Helvetica Neue</vt:lpstr>
      <vt:lpstr>Lato Hairline</vt:lpstr>
      <vt:lpstr>Lato Light</vt:lpstr>
      <vt:lpstr>Lato Thin</vt:lpstr>
      <vt:lpstr>Arial</vt:lpstr>
      <vt:lpstr>Calibri</vt:lpstr>
      <vt:lpstr>Calibri Light</vt:lpstr>
      <vt:lpstr>Color titles</vt:lpstr>
      <vt:lpstr>picture_backgrounds</vt:lpstr>
      <vt:lpstr>light_themes</vt:lpstr>
      <vt:lpstr>YZY Language School</vt:lpstr>
      <vt:lpstr>Agenda</vt:lpstr>
      <vt:lpstr>Functions related with Course - Multi-Language Support: English, French, Mandarin - Register/Cancel Courses - Manage assignment and grade - Search by key-words/time/language: course, teacher  - Course Time: day or night of weekdays, weekends, summer camp, etc.  - Course Type: small class, one-to-one class, on-line class, etc. - Payment  Modules - Student Application   - register courses, cancel courses, payment - School Application  - Teacher (course time, assignment, grade)  - Library  - all common shared functionalities</vt:lpstr>
      <vt:lpstr>Technologies - WPF  - Entity Framework - RDBMS: Table, View, Procedure, … - C#: Generic/Type, Collection, Lambda, LINQ, Threading - 2D drawing (chart) - Unit Test - MVP design pattern  Challenges - Thread Safe - Responsive UI - String translation - Drawing pie chart / bar chart for the reports - MVP architecture with WPF and Entity Framework (if have time)</vt:lpstr>
      <vt:lpstr>Database Design</vt:lpstr>
      <vt:lpstr>Mockup</vt:lpstr>
      <vt:lpstr>Mockup</vt:lpstr>
      <vt:lpstr>Mockup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 C Library Project of OOP</dc:title>
  <dc:creator>Edwin LI</dc:creator>
  <cp:lastModifiedBy>Edwin LI</cp:lastModifiedBy>
  <cp:revision>86</cp:revision>
  <dcterms:created xsi:type="dcterms:W3CDTF">2020-11-27T00:34:42Z</dcterms:created>
  <dcterms:modified xsi:type="dcterms:W3CDTF">2021-04-08T23:21:21Z</dcterms:modified>
</cp:coreProperties>
</file>